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0"/>
  </p:sldMasterIdLst>
  <p:notesMasterIdLst>
    <p:notesMasterId r:id="rId42"/>
  </p:notesMasterIdLst>
  <p:sldIdLst>
    <p:sldId id="256" r:id="rId11"/>
    <p:sldId id="257" r:id="rId12"/>
    <p:sldId id="293" r:id="rId13"/>
    <p:sldId id="299" r:id="rId14"/>
    <p:sldId id="298" r:id="rId15"/>
    <p:sldId id="296" r:id="rId16"/>
    <p:sldId id="294" r:id="rId17"/>
    <p:sldId id="312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1" r:id="rId29"/>
    <p:sldId id="310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276" r:id="rId40"/>
    <p:sldId id="282" r:id="rId41"/>
  </p:sldIdLst>
  <p:sldSz cx="9144000" cy="5143500" type="screen16x9"/>
  <p:notesSz cx="6858000" cy="9144000"/>
  <p:embeddedFontLst>
    <p:embeddedFont>
      <p:font typeface="Segoe UI" panose="020B0502040204020203" pitchFamily="34" charset="0"/>
      <p:regular r:id="rId43"/>
      <p:bold r:id="rId44"/>
      <p:italic r:id="rId45"/>
      <p:boldItalic r:id="rId46"/>
    </p:embeddedFont>
    <p:embeddedFont>
      <p:font typeface="Sniglet" panose="020B0604020202020204" charset="0"/>
      <p:regular r:id="rId47"/>
    </p:embeddedFont>
    <p:embeddedFont>
      <p:font typeface="Dosis" panose="020B060402020202020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D78B6C3-BF4E-455E-ADAA-2C12D7F279B6}">
  <a:tblStyle styleId="{AD78B6C3-BF4E-455E-ADAA-2C12D7F279B6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66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7.fntdata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customXml" Target="../customXml/item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16011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10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08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Shape 6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161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356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Shape 5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5367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Shape 5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1584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815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Shape 6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2811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Shape 7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664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742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37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7243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5104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421113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3832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82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05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file://localhost/Users/joseredondo/Documents/SweetRush/sweetrush/presentations/mLearnCon_2015/PPT/slides/slide_03/page_number.png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723692" y="4220090"/>
            <a:ext cx="794875" cy="985737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-58318" y="3053286"/>
            <a:ext cx="782014" cy="890356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4025101" y="3422420"/>
            <a:ext cx="370864" cy="809587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3078045" y="3128353"/>
            <a:ext cx="730670" cy="895810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5401647" y="3285712"/>
            <a:ext cx="805934" cy="750837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8364459" y="3346842"/>
            <a:ext cx="873792" cy="600259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4551116" y="3125540"/>
            <a:ext cx="657208" cy="679226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4419881" y="3994834"/>
            <a:ext cx="919681" cy="950907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2644911" y="4036537"/>
            <a:ext cx="890356" cy="706800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2116541" y="3186156"/>
            <a:ext cx="829754" cy="780162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1347360" y="3186146"/>
            <a:ext cx="599145" cy="706812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2681614" y="4813558"/>
            <a:ext cx="816943" cy="313966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7146421" y="4508764"/>
            <a:ext cx="1040883" cy="730620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7146430" y="3104431"/>
            <a:ext cx="684731" cy="721462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5262207" y="4729516"/>
            <a:ext cx="525045" cy="372666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8376371" y="4729061"/>
            <a:ext cx="508531" cy="324975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3808716" y="4429326"/>
            <a:ext cx="570934" cy="567281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7975390" y="3053271"/>
            <a:ext cx="541559" cy="67927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1570784" y="4028294"/>
            <a:ext cx="734323" cy="723314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247060" y="4094875"/>
            <a:ext cx="275433" cy="244207"/>
          </a:xfrm>
          <a:custGeom>
            <a:avLst/>
            <a:gdLst/>
            <a:ahLst/>
            <a:cxnLst/>
            <a:rect l="0" t="0" r="0" b="0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8516943" y="4082883"/>
            <a:ext cx="690236" cy="510383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859713" y="3417442"/>
            <a:ext cx="317619" cy="65900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Shape 184"/>
          <p:cNvSpPr/>
          <p:nvPr/>
        </p:nvSpPr>
        <p:spPr>
          <a:xfrm rot="1920742">
            <a:off x="5707037" y="4213989"/>
            <a:ext cx="884796" cy="750833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Shape 185"/>
          <p:cNvSpPr/>
          <p:nvPr/>
        </p:nvSpPr>
        <p:spPr>
          <a:xfrm rot="-3496844">
            <a:off x="115838" y="4509560"/>
            <a:ext cx="537852" cy="464440"/>
          </a:xfrm>
          <a:custGeom>
            <a:avLst/>
            <a:gdLst/>
            <a:ahLst/>
            <a:cxnLst/>
            <a:rect l="0" t="0" r="0" b="0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7518183" y="3966329"/>
            <a:ext cx="846268" cy="598458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Shape 187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6453205" y="3705906"/>
            <a:ext cx="666365" cy="752689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866011" y="4742878"/>
            <a:ext cx="681078" cy="455286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6669805" y="4614394"/>
            <a:ext cx="308461" cy="330480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399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747925" y="1302836"/>
            <a:ext cx="6140399" cy="361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5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91" name="Shape 291"/>
          <p:cNvGrpSpPr/>
          <p:nvPr/>
        </p:nvGrpSpPr>
        <p:grpSpPr>
          <a:xfrm>
            <a:off x="7442902" y="-91153"/>
            <a:ext cx="1796289" cy="5330574"/>
            <a:chOff x="6023725" y="842300"/>
            <a:chExt cx="1358150" cy="4030375"/>
          </a:xfrm>
        </p:grpSpPr>
        <p:sp>
          <p:nvSpPr>
            <p:cNvPr id="292" name="Shape 292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1" name="Shape 321"/>
          <p:cNvCxnSpPr/>
          <p:nvPr/>
        </p:nvCxnSpPr>
        <p:spPr>
          <a:xfrm>
            <a:off x="850475" y="1031425"/>
            <a:ext cx="6037799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399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8999" cy="361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200"/>
            </a:lvl1pPr>
            <a:lvl2pPr lvl="1">
              <a:spcBef>
                <a:spcPts val="0"/>
              </a:spcBef>
              <a:buSzPct val="100000"/>
              <a:defRPr sz="2200"/>
            </a:lvl2pPr>
            <a:lvl3pPr lvl="2">
              <a:spcBef>
                <a:spcPts val="0"/>
              </a:spcBef>
              <a:buSzPct val="100000"/>
              <a:defRPr sz="2200"/>
            </a:lvl3pPr>
            <a:lvl4pPr lvl="3">
              <a:spcBef>
                <a:spcPts val="0"/>
              </a:spcBef>
              <a:buSzPct val="100000"/>
              <a:defRPr sz="2200"/>
            </a:lvl4pPr>
            <a:lvl5pPr lvl="4">
              <a:spcBef>
                <a:spcPts val="0"/>
              </a:spcBef>
              <a:buSzPct val="100000"/>
              <a:defRPr sz="2200"/>
            </a:lvl5pPr>
            <a:lvl6pPr lvl="5">
              <a:spcBef>
                <a:spcPts val="0"/>
              </a:spcBef>
              <a:buSzPct val="100000"/>
              <a:defRPr sz="2200"/>
            </a:lvl6pPr>
            <a:lvl7pPr lvl="6">
              <a:spcBef>
                <a:spcPts val="0"/>
              </a:spcBef>
              <a:buSzPct val="100000"/>
              <a:defRPr sz="2200"/>
            </a:lvl7pPr>
            <a:lvl8pPr lvl="7">
              <a:spcBef>
                <a:spcPts val="0"/>
              </a:spcBef>
              <a:buSzPct val="100000"/>
              <a:defRPr sz="2200"/>
            </a:lvl8pPr>
            <a:lvl9pPr lvl="8"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  <p:sp>
        <p:nvSpPr>
          <p:cNvPr id="325" name="Shape 325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8999" cy="361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200"/>
            </a:lvl1pPr>
            <a:lvl2pPr lvl="1">
              <a:spcBef>
                <a:spcPts val="0"/>
              </a:spcBef>
              <a:buSzPct val="100000"/>
              <a:defRPr sz="2200"/>
            </a:lvl2pPr>
            <a:lvl3pPr lvl="2">
              <a:spcBef>
                <a:spcPts val="0"/>
              </a:spcBef>
              <a:buSzPct val="100000"/>
              <a:defRPr sz="2200"/>
            </a:lvl3pPr>
            <a:lvl4pPr lvl="3">
              <a:spcBef>
                <a:spcPts val="0"/>
              </a:spcBef>
              <a:buSzPct val="100000"/>
              <a:defRPr sz="2200"/>
            </a:lvl4pPr>
            <a:lvl5pPr lvl="4">
              <a:spcBef>
                <a:spcPts val="0"/>
              </a:spcBef>
              <a:buSzPct val="100000"/>
              <a:defRPr sz="2200"/>
            </a:lvl5pPr>
            <a:lvl6pPr lvl="5">
              <a:spcBef>
                <a:spcPts val="0"/>
              </a:spcBef>
              <a:buSzPct val="100000"/>
              <a:defRPr sz="2200"/>
            </a:lvl6pPr>
            <a:lvl7pPr lvl="6">
              <a:spcBef>
                <a:spcPts val="0"/>
              </a:spcBef>
              <a:buSzPct val="100000"/>
              <a:defRPr sz="2200"/>
            </a:lvl7pPr>
            <a:lvl8pPr lvl="7">
              <a:spcBef>
                <a:spcPts val="0"/>
              </a:spcBef>
              <a:buSzPct val="100000"/>
              <a:defRPr sz="2200"/>
            </a:lvl8pPr>
            <a:lvl9pPr lvl="8"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  <p:grpSp>
        <p:nvGrpSpPr>
          <p:cNvPr id="326" name="Shape 326"/>
          <p:cNvGrpSpPr/>
          <p:nvPr/>
        </p:nvGrpSpPr>
        <p:grpSpPr>
          <a:xfrm>
            <a:off x="7442902" y="-91153"/>
            <a:ext cx="1796289" cy="5330574"/>
            <a:chOff x="6023725" y="842300"/>
            <a:chExt cx="1358150" cy="4030375"/>
          </a:xfrm>
        </p:grpSpPr>
        <p:sp>
          <p:nvSpPr>
            <p:cNvPr id="327" name="Shape 32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356" name="Shape 356"/>
          <p:cNvCxnSpPr/>
          <p:nvPr/>
        </p:nvCxnSpPr>
        <p:spPr>
          <a:xfrm>
            <a:off x="850475" y="1031425"/>
            <a:ext cx="6037799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7302880" y="-294361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-35374" y="3366962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8817947" y="3439660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8360954" y="450691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-77078" y="1488018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8052577" y="413232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7430898" y="4873170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8963978" y="1338718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Shape 483"/>
          <p:cNvSpPr/>
          <p:nvPr/>
        </p:nvSpPr>
        <p:spPr>
          <a:xfrm rot="-2426120">
            <a:off x="7110131" y="4877011"/>
            <a:ext cx="279909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8797587" y="3078732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346877" y="6086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Shape 488"/>
          <p:cNvSpPr/>
          <p:nvPr/>
        </p:nvSpPr>
        <p:spPr>
          <a:xfrm>
            <a:off x="645010" y="355961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Shape 48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Shape 490"/>
          <p:cNvSpPr/>
          <p:nvPr/>
        </p:nvSpPr>
        <p:spPr>
          <a:xfrm>
            <a:off x="-7" y="101336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Shape 491"/>
          <p:cNvSpPr/>
          <p:nvPr/>
        </p:nvSpPr>
        <p:spPr>
          <a:xfrm>
            <a:off x="8699356" y="17911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258966" y="-86251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-243127" y="5420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-38626" y="579045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955989" y="-57166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1333293" y="4678454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1525678" y="4911343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Shape 505"/>
          <p:cNvSpPr/>
          <p:nvPr/>
        </p:nvSpPr>
        <p:spPr>
          <a:xfrm rot="1920548">
            <a:off x="8225550" y="6252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346867" y="4064142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Shape 507"/>
          <p:cNvSpPr/>
          <p:nvPr/>
        </p:nvSpPr>
        <p:spPr>
          <a:xfrm rot="-5400000">
            <a:off x="7996280" y="3169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Shape 508"/>
          <p:cNvSpPr/>
          <p:nvPr/>
        </p:nvSpPr>
        <p:spPr>
          <a:xfrm>
            <a:off x="8801760" y="790270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Shape 509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8699345" y="1151406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880643"/>
            <a:ext cx="23971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dirty="0" smtClean="0">
                <a:solidFill>
                  <a:srgbClr val="404040"/>
                </a:solidFill>
                <a:latin typeface="Gill Sans Light"/>
                <a:cs typeface="Gill Sans Light"/>
              </a:rPr>
              <a:t>© 201</a:t>
            </a:r>
            <a:r>
              <a:rPr lang="uk-UA" sz="900" dirty="0" smtClean="0">
                <a:solidFill>
                  <a:srgbClr val="404040"/>
                </a:solidFill>
                <a:latin typeface="Gill Sans Light"/>
                <a:cs typeface="Gill Sans Light"/>
              </a:rPr>
              <a:t>7</a:t>
            </a:r>
            <a:r>
              <a:rPr lang="en-US" sz="900" dirty="0" smtClean="0">
                <a:solidFill>
                  <a:srgbClr val="404040"/>
                </a:solidFill>
                <a:latin typeface="Gill Sans Light"/>
                <a:cs typeface="Gill Sans Light"/>
              </a:rPr>
              <a:t>, DOIPPO.</a:t>
            </a:r>
            <a:endParaRPr lang="en-US" sz="900" dirty="0">
              <a:solidFill>
                <a:srgbClr val="404040"/>
              </a:solidFill>
              <a:latin typeface="Gill Sans Light"/>
              <a:cs typeface="Gill Sans Light"/>
            </a:endParaRPr>
          </a:p>
        </p:txBody>
      </p:sp>
      <p:sp>
        <p:nvSpPr>
          <p:cNvPr id="5" name="Oval 5"/>
          <p:cNvSpPr/>
          <p:nvPr userDrawn="1"/>
        </p:nvSpPr>
        <p:spPr>
          <a:xfrm>
            <a:off x="685460" y="1338880"/>
            <a:ext cx="7878792" cy="2945487"/>
          </a:xfrm>
          <a:prstGeom prst="round2DiagRect">
            <a:avLst/>
          </a:prstGeom>
          <a:solidFill>
            <a:srgbClr val="00B050">
              <a:alpha val="43000"/>
            </a:srgbClr>
          </a:solidFill>
          <a:ln w="127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584171" rtl="0" latinLnBrk="1" hangingPunct="0"/>
            <a:endParaRPr lang="en-US" altLang="ja-JP"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84171" rtl="0" latinLnBrk="1" hangingPunct="0"/>
            <a:endParaRPr lang="en-US" altLang="ja-JP"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84171" rtl="0" latinLnBrk="1" hangingPunct="0"/>
            <a:endParaRPr lang="en-US" altLang="ja-JP"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84171" rtl="0" latinLnBrk="1" hangingPunct="0"/>
            <a:endParaRPr lang="en-US" altLang="ja-JP"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84171" rtl="0" latinLnBrk="1" hangingPunct="0"/>
            <a:endParaRPr lang="en-US" altLang="ja-JP"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84171" rtl="0" latinLnBrk="1" hangingPunct="0"/>
            <a:endParaRPr lang="en-US" altLang="ja-JP"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84171" rtl="0" latinLnBrk="1" hangingPunct="0"/>
            <a:endParaRPr lang="ja-JP" altLang="en-US" sz="2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-9245" y="2201"/>
            <a:ext cx="9144593" cy="906810"/>
          </a:xfrm>
          <a:prstGeom prst="parallelogram">
            <a:avLst>
              <a:gd name="adj" fmla="val 65389"/>
            </a:avLst>
          </a:prstGeom>
          <a:solidFill>
            <a:schemeClr val="accent1">
              <a:alpha val="43000"/>
            </a:schemeClr>
          </a:solidFill>
          <a:ln w="127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584171" rtl="0" latinLnBrk="1" hangingPunct="0"/>
            <a:r>
              <a:rPr lang="uk-UA" altLang="ja-JP" sz="4000" dirty="0" smtClea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uk-UA" altLang="ja-JP" sz="4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age_number.png" descr="/Users/joseredondo/Documents/SweetRush/sweetrush/presentations/mLearnCon_2015/PPT/slides/slide_03/page_number.png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6" y="2568"/>
            <a:ext cx="2591029" cy="1786096"/>
          </a:xfrm>
          <a:prstGeom prst="rect">
            <a:avLst/>
          </a:prstGeom>
        </p:spPr>
      </p:pic>
      <p:sp>
        <p:nvSpPr>
          <p:cNvPr id="8" name="Oval 5"/>
          <p:cNvSpPr/>
          <p:nvPr userDrawn="1"/>
        </p:nvSpPr>
        <p:spPr>
          <a:xfrm>
            <a:off x="29653" y="4822563"/>
            <a:ext cx="9114348" cy="319802"/>
          </a:xfrm>
          <a:prstGeom prst="parallelogram">
            <a:avLst>
              <a:gd name="adj" fmla="val 80307"/>
            </a:avLst>
          </a:prstGeom>
          <a:solidFill>
            <a:schemeClr val="accent6">
              <a:lumMod val="60000"/>
              <a:lumOff val="40000"/>
              <a:alpha val="43000"/>
            </a:schemeClr>
          </a:solidFill>
          <a:ln w="127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584171" rtl="0" latinLnBrk="1" hangingPunct="0"/>
            <a:endParaRPr lang="ja-JP" altLang="en-US" sz="12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age_number.png" descr="/Users/joseredondo/Documents/SweetRush/sweetrush/presentations/mLearnCon_2015/PPT/slides/slide_03/page_number.png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68" y="3556000"/>
            <a:ext cx="2302933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81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880643"/>
            <a:ext cx="23971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© 2015, SweetRush Inc.</a:t>
            </a:r>
            <a:endParaRPr lang="en-US" sz="9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43227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3210934" y="1661761"/>
            <a:ext cx="5301599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SzPct val="100000"/>
              <a:defRPr sz="3700" b="0"/>
            </a:lvl1pPr>
            <a:lvl2pPr lvl="1" algn="r" rtl="0">
              <a:spcBef>
                <a:spcPts val="0"/>
              </a:spcBef>
              <a:buSzPct val="100000"/>
              <a:defRPr sz="3700" b="0"/>
            </a:lvl2pPr>
            <a:lvl3pPr lvl="2" algn="r" rtl="0">
              <a:spcBef>
                <a:spcPts val="0"/>
              </a:spcBef>
              <a:buSzPct val="100000"/>
              <a:defRPr sz="3700" b="0"/>
            </a:lvl3pPr>
            <a:lvl4pPr lvl="3" algn="r" rtl="0">
              <a:spcBef>
                <a:spcPts val="0"/>
              </a:spcBef>
              <a:buSzPct val="100000"/>
              <a:defRPr sz="3700" b="0"/>
            </a:lvl4pPr>
            <a:lvl5pPr lvl="4" algn="r" rtl="0">
              <a:spcBef>
                <a:spcPts val="0"/>
              </a:spcBef>
              <a:buSzPct val="100000"/>
              <a:defRPr sz="3700" b="0"/>
            </a:lvl5pPr>
            <a:lvl6pPr lvl="5" algn="r" rtl="0">
              <a:spcBef>
                <a:spcPts val="0"/>
              </a:spcBef>
              <a:buSzPct val="100000"/>
              <a:defRPr sz="3700" b="0"/>
            </a:lvl6pPr>
            <a:lvl7pPr lvl="6" algn="r" rtl="0">
              <a:spcBef>
                <a:spcPts val="0"/>
              </a:spcBef>
              <a:buSzPct val="100000"/>
              <a:defRPr sz="3700" b="0"/>
            </a:lvl7pPr>
            <a:lvl8pPr lvl="7" algn="r" rtl="0">
              <a:spcBef>
                <a:spcPts val="0"/>
              </a:spcBef>
              <a:buSzPct val="100000"/>
              <a:defRPr sz="3700" b="0"/>
            </a:lvl8pPr>
            <a:lvl9pPr lvl="8" algn="r" rtl="0">
              <a:spcBef>
                <a:spcPts val="0"/>
              </a:spcBef>
              <a:buSzPct val="100000"/>
              <a:defRPr sz="3700" b="0"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3210884" y="2864176"/>
            <a:ext cx="5301599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spcBef>
                <a:spcPts val="0"/>
              </a:spcBef>
              <a:buClr>
                <a:srgbClr val="1C4587"/>
              </a:buClr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4412080" y="4661638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3968825" y="4000287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6283364" y="42095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5746560" y="4042835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7063610" y="4132027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6581517" y="4041241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6507131" y="453396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5501053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5201566" y="4075598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4765584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55218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8052577" y="402927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6984573" y="4950383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6160714" y="4780233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48922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4489178" y="4206693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Shape 215"/>
          <p:cNvSpPr/>
          <p:nvPr/>
        </p:nvSpPr>
        <p:spPr>
          <a:xfrm rot="1920548">
            <a:off x="7236725" y="46581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8263292" y="4517804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Shape 217"/>
          <p:cNvSpPr/>
          <p:nvPr/>
        </p:nvSpPr>
        <p:spPr>
          <a:xfrm rot="-5400000">
            <a:off x="7684355" y="39822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50595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1482764" y="42095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945960" y="4042835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263010" y="4132027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1780917" y="4041241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1706531" y="453396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400966" y="4075598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3251972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3251977" y="402927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2183973" y="4950383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1360114" y="4780233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37218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40288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Shape 239"/>
          <p:cNvSpPr/>
          <p:nvPr/>
        </p:nvSpPr>
        <p:spPr>
          <a:xfrm rot="1920548">
            <a:off x="2436125" y="46581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3462692" y="4517804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Shape 241"/>
          <p:cNvSpPr/>
          <p:nvPr/>
        </p:nvSpPr>
        <p:spPr>
          <a:xfrm rot="-5400000">
            <a:off x="2883754" y="39822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28590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2981819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1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399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899" cy="3617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0" name="Shape 360"/>
          <p:cNvSpPr txBox="1">
            <a:spLocks noGrp="1"/>
          </p:cNvSpPr>
          <p:nvPr>
            <p:ph type="body" idx="2"/>
          </p:nvPr>
        </p:nvSpPr>
        <p:spPr>
          <a:xfrm>
            <a:off x="2953086" y="1308875"/>
            <a:ext cx="2097899" cy="3617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1" name="Shape 361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899" cy="3617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362" name="Shape 362"/>
          <p:cNvGrpSpPr/>
          <p:nvPr/>
        </p:nvGrpSpPr>
        <p:grpSpPr>
          <a:xfrm>
            <a:off x="7442902" y="-91153"/>
            <a:ext cx="1796289" cy="5330574"/>
            <a:chOff x="6023725" y="842300"/>
            <a:chExt cx="1358150" cy="4030375"/>
          </a:xfrm>
        </p:grpSpPr>
        <p:sp>
          <p:nvSpPr>
            <p:cNvPr id="363" name="Shape 363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8" name="Shape 36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392" name="Shape 392"/>
          <p:cNvCxnSpPr/>
          <p:nvPr/>
        </p:nvCxnSpPr>
        <p:spPr>
          <a:xfrm>
            <a:off x="850475" y="1031425"/>
            <a:ext cx="6037799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19764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-6" y="-23"/>
            <a:ext cx="9143797" cy="5143377"/>
            <a:chOff x="239950" y="872550"/>
            <a:chExt cx="7042900" cy="3961625"/>
          </a:xfrm>
        </p:grpSpPr>
        <p:sp>
          <p:nvSpPr>
            <p:cNvPr id="7" name="Shape 7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0" t="0" r="0" b="0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0" t="0" r="0" b="0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3D4965"/>
              </a:buClr>
              <a:buSzPct val="1000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480"/>
              </a:spcBef>
              <a:buClr>
                <a:srgbClr val="3D4965"/>
              </a:buClr>
              <a:buSzPct val="100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480"/>
              </a:spcBef>
              <a:buClr>
                <a:srgbClr val="3D4965"/>
              </a:buClr>
              <a:buSzPct val="100000"/>
              <a:buFont typeface="Dosis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6" r:id="rId4"/>
    <p:sldLayoutId id="2147483657" r:id="rId5"/>
    <p:sldLayoutId id="2147483659" r:id="rId6"/>
    <p:sldLayoutId id="2147483660" r:id="rId7"/>
    <p:sldLayoutId id="2147483661" r:id="rId8"/>
    <p:sldLayoutId id="214748366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3.xml"/><Relationship Id="rId6" Type="http://schemas.openxmlformats.org/officeDocument/2006/relationships/image" Target="../media/image19.png"/><Relationship Id="rId11" Type="http://schemas.openxmlformats.org/officeDocument/2006/relationships/image" Target="../media/image14.jpg"/><Relationship Id="rId5" Type="http://schemas.openxmlformats.org/officeDocument/2006/relationships/image" Target="../media/image18.png"/><Relationship Id="rId10" Type="http://schemas.openxmlformats.org/officeDocument/2006/relationships/image" Target="../media/image25.jpe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4.xml"/><Relationship Id="rId6" Type="http://schemas.openxmlformats.org/officeDocument/2006/relationships/image" Target="../media/image19.png"/><Relationship Id="rId11" Type="http://schemas.openxmlformats.org/officeDocument/2006/relationships/image" Target="../media/image27.jpeg"/><Relationship Id="rId5" Type="http://schemas.openxmlformats.org/officeDocument/2006/relationships/image" Target="../media/image18.png"/><Relationship Id="rId10" Type="http://schemas.openxmlformats.org/officeDocument/2006/relationships/image" Target="../media/image26.jpe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5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6.xml"/><Relationship Id="rId6" Type="http://schemas.openxmlformats.org/officeDocument/2006/relationships/image" Target="../media/image19.png"/><Relationship Id="rId11" Type="http://schemas.openxmlformats.org/officeDocument/2006/relationships/image" Target="../media/image31.png"/><Relationship Id="rId5" Type="http://schemas.openxmlformats.org/officeDocument/2006/relationships/image" Target="../media/image18.png"/><Relationship Id="rId10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34.jp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7.xml"/><Relationship Id="rId6" Type="http://schemas.openxmlformats.org/officeDocument/2006/relationships/image" Target="../media/image19.png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8.xml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5" Type="http://schemas.openxmlformats.org/officeDocument/2006/relationships/image" Target="../media/image40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3.png"/><Relationship Id="rId1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5.wdp"/><Relationship Id="rId20" Type="http://schemas.openxmlformats.org/officeDocument/2006/relationships/image" Target="../media/image47.png"/><Relationship Id="rId1" Type="http://schemas.openxmlformats.org/officeDocument/2006/relationships/customXml" Target="../../customXml/item9.xml"/><Relationship Id="rId6" Type="http://schemas.openxmlformats.org/officeDocument/2006/relationships/image" Target="../media/image19.png"/><Relationship Id="rId11" Type="http://schemas.openxmlformats.org/officeDocument/2006/relationships/image" Target="../media/image42.png"/><Relationship Id="rId5" Type="http://schemas.openxmlformats.org/officeDocument/2006/relationships/image" Target="../media/image18.png"/><Relationship Id="rId15" Type="http://schemas.openxmlformats.org/officeDocument/2006/relationships/image" Target="../media/image44.png"/><Relationship Id="rId10" Type="http://schemas.microsoft.com/office/2007/relationships/hdphoto" Target="../media/hdphoto2.wdp"/><Relationship Id="rId19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35.png"/><Relationship Id="rId1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ctrTitle"/>
          </p:nvPr>
        </p:nvSpPr>
        <p:spPr>
          <a:xfrm>
            <a:off x="1245995" y="896982"/>
            <a:ext cx="7392907" cy="141515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ru-RU" sz="2800" b="1" dirty="0" smtClean="0"/>
              <a:t>Ре</a:t>
            </a:r>
            <a:r>
              <a:rPr lang="uk-UA" sz="2800" b="1" dirty="0" err="1" smtClean="0"/>
              <a:t>гіональні</a:t>
            </a:r>
            <a:r>
              <a:rPr lang="uk-UA" sz="2800" b="1" dirty="0" smtClean="0"/>
              <a:t> </a:t>
            </a:r>
            <a:r>
              <a:rPr lang="uk-UA" sz="2800" b="1" dirty="0"/>
              <a:t>проекти </a:t>
            </a:r>
            <a:r>
              <a:rPr lang="uk-UA" sz="2800" b="1" dirty="0" smtClean="0"/>
              <a:t>Дніпропетровщини у галузі </a:t>
            </a:r>
            <a:r>
              <a:rPr lang="en" sz="2800" b="1" dirty="0"/>
              <a:t/>
            </a:r>
            <a:br>
              <a:rPr lang="en" sz="2800" b="1" dirty="0"/>
            </a:br>
            <a:r>
              <a:rPr lang="ru-RU" sz="2800" b="1" dirty="0" err="1" smtClean="0"/>
              <a:t>дистанційного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навчання</a:t>
            </a:r>
            <a:r>
              <a:rPr lang="ru-RU" sz="2800" b="1" dirty="0" smtClean="0"/>
              <a:t> </a:t>
            </a:r>
            <a:endParaRPr lang="en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00891" y="148046"/>
            <a:ext cx="8194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 smtClean="0">
                <a:solidFill>
                  <a:srgbClr val="1C4587"/>
                </a:solidFill>
                <a:latin typeface="Sniglet"/>
                <a:ea typeface="Sniglet"/>
                <a:cs typeface="Sniglet"/>
                <a:sym typeface="Sniglet"/>
              </a:rPr>
              <a:t>Всеукраїнський семінар </a:t>
            </a:r>
            <a:r>
              <a:rPr lang="uk-UA" sz="1800" b="1" dirty="0" smtClean="0">
                <a:solidFill>
                  <a:srgbClr val="1C4587"/>
                </a:solidFill>
                <a:latin typeface="Sniglet"/>
                <a:ea typeface="Sniglet"/>
                <a:cs typeface="Sniglet"/>
                <a:sym typeface="Sniglet"/>
              </a:rPr>
              <a:t>«Можливості платформи «Класна оцінка» для закладів післядипломної освіти України»</a:t>
            </a:r>
            <a:endParaRPr lang="ru-RU" sz="1800" b="1" dirty="0">
              <a:solidFill>
                <a:srgbClr val="1C4587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2307800"/>
            <a:ext cx="5747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err="1">
                <a:solidFill>
                  <a:srgbClr val="1C4587"/>
                </a:solidFill>
                <a:latin typeface="Sniglet"/>
                <a:ea typeface="Sniglet"/>
                <a:cs typeface="Sniglet"/>
                <a:sym typeface="Sniglet"/>
              </a:rPr>
              <a:t>Бутурліна</a:t>
            </a:r>
            <a:r>
              <a:rPr lang="uk-UA" sz="1600" b="1" dirty="0">
                <a:solidFill>
                  <a:srgbClr val="1C4587"/>
                </a:solidFill>
                <a:latin typeface="Sniglet"/>
                <a:ea typeface="Sniglet"/>
                <a:cs typeface="Sniglet"/>
                <a:sym typeface="Sniglet"/>
              </a:rPr>
              <a:t> Оксана </a:t>
            </a:r>
            <a:r>
              <a:rPr lang="uk-UA" sz="1600" b="1" dirty="0" smtClean="0">
                <a:solidFill>
                  <a:srgbClr val="1C4587"/>
                </a:solidFill>
                <a:latin typeface="Sniglet"/>
                <a:ea typeface="Sniglet"/>
                <a:cs typeface="Sniglet"/>
                <a:sym typeface="Sniglet"/>
              </a:rPr>
              <a:t>Василівна, </a:t>
            </a:r>
          </a:p>
          <a:p>
            <a:r>
              <a:rPr lang="uk-UA" sz="1600" b="1" dirty="0" smtClean="0">
                <a:solidFill>
                  <a:srgbClr val="1C4587"/>
                </a:solidFill>
                <a:latin typeface="Sniglet"/>
                <a:ea typeface="Sniglet"/>
                <a:cs typeface="Sniglet"/>
                <a:sym typeface="Sniglet"/>
              </a:rPr>
              <a:t>завідувач кафедри управління інформаційно-освітніми проектами </a:t>
            </a:r>
            <a:r>
              <a:rPr lang="uk-UA" sz="1600" b="1" dirty="0" smtClean="0">
                <a:solidFill>
                  <a:srgbClr val="1C4587"/>
                </a:solidFill>
                <a:latin typeface="Sniglet"/>
                <a:ea typeface="Sniglet"/>
                <a:cs typeface="Sniglet"/>
                <a:sym typeface="Sniglet"/>
              </a:rPr>
              <a:t>ДОІППО, </a:t>
            </a:r>
            <a:r>
              <a:rPr lang="uk-UA" sz="1600" b="1" dirty="0" err="1" smtClean="0">
                <a:solidFill>
                  <a:srgbClr val="1C4587"/>
                </a:solidFill>
                <a:latin typeface="Sniglet"/>
                <a:ea typeface="Sniglet"/>
                <a:cs typeface="Sniglet"/>
                <a:sym typeface="Sniglet"/>
              </a:rPr>
              <a:t>к.філос.н</a:t>
            </a:r>
            <a:r>
              <a:rPr lang="uk-UA" sz="1600" b="1" dirty="0" smtClean="0">
                <a:solidFill>
                  <a:srgbClr val="1C4587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  <a:endParaRPr lang="ru-RU" sz="1600" b="1" dirty="0">
              <a:solidFill>
                <a:srgbClr val="1C4587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186" y="1252330"/>
            <a:ext cx="3683667" cy="39298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67" y="1222513"/>
            <a:ext cx="3683667" cy="39298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58152" y="264839"/>
            <a:ext cx="6858000" cy="384721"/>
          </a:xfrm>
          <a:prstGeom prst="rect">
            <a:avLst/>
          </a:prstGeom>
          <a:noFill/>
          <a:ln w="127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584200" latinLnBrk="1" hangingPunct="0"/>
            <a:r>
              <a:rPr lang="ru-RU" sz="2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ЕЛЕКТРОННА ШКОЛА 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ЗАБЕЗПЕЧ</a:t>
            </a:r>
            <a:r>
              <a:rPr lang="uk-UA" sz="2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УЄ</a:t>
            </a:r>
            <a:endParaRPr lang="ru-RU" sz="2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3852" y="4581488"/>
            <a:ext cx="55661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458" latinLnBrk="1" hangingPunct="0"/>
            <a:fld id="{20463FA2-F33E-DA4D-9145-4BD3A6005529}" type="slidenum">
              <a:rPr lang="en-US" sz="2400">
                <a:solidFill>
                  <a:schemeClr val="bg1"/>
                </a:solidFill>
              </a:rPr>
              <a:pPr defTabSz="825458" latinLnBrk="1" hangingPunct="0"/>
              <a:t>10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Oval 5"/>
          <p:cNvSpPr/>
          <p:nvPr/>
        </p:nvSpPr>
        <p:spPr>
          <a:xfrm>
            <a:off x="1641860" y="1322768"/>
            <a:ext cx="5914068" cy="391597"/>
          </a:xfrm>
          <a:prstGeom prst="roundRect">
            <a:avLst/>
          </a:prstGeom>
          <a:noFill/>
          <a:ln w="127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584171" latinLnBrk="1" hangingPunct="0"/>
            <a:r>
              <a:rPr lang="en-US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altLang="ja-JP" sz="1800" dirty="0"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38636" y="383386"/>
            <a:ext cx="1129973" cy="1135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7362094" y="4581678"/>
            <a:ext cx="55661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458" latinLnBrk="1" hangingPunct="0"/>
            <a:fld id="{20463FA2-F33E-DA4D-9145-4BD3A6005529}" type="slidenum">
              <a:rPr lang="en-US" sz="2400">
                <a:solidFill>
                  <a:schemeClr val="bg1"/>
                </a:solidFill>
              </a:rPr>
              <a:pPr defTabSz="825458" latinLnBrk="1" hangingPunct="0"/>
              <a:t>10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8574" y="1446260"/>
            <a:ext cx="3635654" cy="2525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05" y="0"/>
            <a:ext cx="1105135" cy="1105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48" y="-128721"/>
            <a:ext cx="1277223" cy="13625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73" y="837554"/>
            <a:ext cx="5224649" cy="405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259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WebBrowser"/>
          <p:cNvGrpSpPr/>
          <p:nvPr>
            <p:custDataLst>
              <p:custData r:id="rId1"/>
            </p:custDataLst>
          </p:nvPr>
        </p:nvGrpSpPr>
        <p:grpSpPr>
          <a:xfrm>
            <a:off x="1141410" y="1"/>
            <a:ext cx="6859591" cy="5129213"/>
            <a:chOff x="-2123" y="0"/>
            <a:chExt cx="9146123" cy="6858000"/>
          </a:xfrm>
        </p:grpSpPr>
        <p:sp>
          <p:nvSpPr>
            <p:cNvPr id="3" name="Background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" name="WindowTitle"/>
            <p:cNvSpPr txBox="1"/>
            <p:nvPr/>
          </p:nvSpPr>
          <p:spPr>
            <a:xfrm>
              <a:off x="-2123" y="10635"/>
              <a:ext cx="1855638" cy="308633"/>
            </a:xfrm>
            <a:prstGeom prst="rect">
              <a:avLst/>
            </a:prstGeom>
            <a:noFill/>
          </p:spPr>
          <p:txBody>
            <a:bodyPr wrap="none" lIns="91440" tIns="18288" rIns="91440" bIns="27432" rtlCol="0" anchor="ctr" anchorCtr="0">
              <a:spAutoFit/>
            </a:bodyPr>
            <a:lstStyle/>
            <a:p>
              <a:r>
                <a:rPr lang="uk-UA" sz="1200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КЛАСНА ОЦІНКА</a:t>
              </a:r>
              <a:endParaRPr lang="ru-RU" sz="1200" b="1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1598" y="286385"/>
              <a:ext cx="320040" cy="316520"/>
              <a:chOff x="72073" y="221749"/>
              <a:chExt cx="320040" cy="31652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72073" y="221749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eft Arrow 29"/>
              <p:cNvSpPr/>
              <p:nvPr/>
            </p:nvSpPr>
            <p:spPr>
              <a:xfrm>
                <a:off x="109358" y="275511"/>
                <a:ext cx="223134" cy="208997"/>
              </a:xfrm>
              <a:prstGeom prst="lef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3671" y="286384"/>
              <a:ext cx="320040" cy="316520"/>
              <a:chOff x="444146" y="221748"/>
              <a:chExt cx="320040" cy="31652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44146" y="221748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>
                <a:off x="481249" y="275509"/>
                <a:ext cx="257146" cy="208999"/>
              </a:xfrm>
              <a:prstGeom prst="righ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7" name="Minimize - Maximize - Close"/>
            <p:cNvGrpSpPr/>
            <p:nvPr/>
          </p:nvGrpSpPr>
          <p:grpSpPr>
            <a:xfrm>
              <a:off x="8632311" y="92599"/>
              <a:ext cx="384527" cy="78032"/>
              <a:chOff x="9347642" y="131588"/>
              <a:chExt cx="384527" cy="78032"/>
            </a:xfrm>
          </p:grpSpPr>
          <p:cxnSp>
            <p:nvCxnSpPr>
              <p:cNvPr id="22" name="Line"/>
              <p:cNvCxnSpPr/>
              <p:nvPr/>
            </p:nvCxnSpPr>
            <p:spPr>
              <a:xfrm>
                <a:off x="9661396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cxnSp>
            <p:nvCxnSpPr>
              <p:cNvPr id="23" name="Line"/>
              <p:cNvCxnSpPr/>
              <p:nvPr/>
            </p:nvCxnSpPr>
            <p:spPr>
              <a:xfrm flipH="1">
                <a:off x="9661395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sp>
            <p:nvSpPr>
              <p:cNvPr id="24" name="Line"/>
              <p:cNvSpPr/>
              <p:nvPr/>
            </p:nvSpPr>
            <p:spPr>
              <a:xfrm rot="10800000" flipV="1">
                <a:off x="9499472" y="143255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Line"/>
              <p:cNvSpPr/>
              <p:nvPr/>
            </p:nvSpPr>
            <p:spPr>
              <a:xfrm rot="10800000" flipV="1">
                <a:off x="9498658" y="135261"/>
                <a:ext cx="91440" cy="72527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Line"/>
              <p:cNvSpPr/>
              <p:nvPr/>
            </p:nvSpPr>
            <p:spPr>
              <a:xfrm rot="10800000" flipV="1">
                <a:off x="9347642" y="200476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WebPageBody"/>
            <p:cNvSpPr/>
            <p:nvPr/>
          </p:nvSpPr>
          <p:spPr>
            <a:xfrm>
              <a:off x="76200" y="685159"/>
              <a:ext cx="8991600" cy="606680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  <a:latin typeface="Segoe U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386335" y="360579"/>
              <a:ext cx="640645" cy="183940"/>
              <a:chOff x="8303527" y="360579"/>
              <a:chExt cx="640645" cy="183940"/>
            </a:xfrm>
          </p:grpSpPr>
          <p:pic>
            <p:nvPicPr>
              <p:cNvPr id="19" name="Picture 2" descr="C:\Users\t-dantay\Documents\Placeholders\hom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3527" y="361109"/>
                <a:ext cx="185783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t-dantay\Documents\Placeholders\setting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480" r="35484"/>
              <a:stretch/>
            </p:blipFill>
            <p:spPr bwMode="auto">
              <a:xfrm>
                <a:off x="8761292" y="360579"/>
                <a:ext cx="182880" cy="183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t-dantay\Documents\Placeholders\sta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9364" y="361109"/>
                <a:ext cx="191874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923925" y="340846"/>
              <a:ext cx="7142930" cy="228600"/>
              <a:chOff x="923925" y="340846"/>
              <a:chExt cx="7142930" cy="228600"/>
            </a:xfrm>
          </p:grpSpPr>
          <p:sp>
            <p:nvSpPr>
              <p:cNvPr id="11" name="UrlBar"/>
              <p:cNvSpPr/>
              <p:nvPr/>
            </p:nvSpPr>
            <p:spPr>
              <a:xfrm>
                <a:off x="923925" y="340846"/>
                <a:ext cx="7142930" cy="228600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l"/>
                <a:r>
                  <a:rPr lang="en-US" sz="1200" b="1" i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Segoe UI"/>
                  </a:rPr>
                  <a:t>http://klasnaocinka.com.ua/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7260350" y="363706"/>
                <a:ext cx="744325" cy="182880"/>
                <a:chOff x="7260350" y="363706"/>
                <a:chExt cx="744325" cy="182880"/>
              </a:xfrm>
            </p:grpSpPr>
            <p:pic>
              <p:nvPicPr>
                <p:cNvPr id="13" name="Search" descr="C:\Users\t-dantay\Documents\Placeholders\search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26035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Refresh" descr="C:\Users\t-dantay\Documents\First24\arrowrepeat1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4440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Drop Down" descr="C:\Users\t-dantay\Documents\First24\arrowsimple1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476150" y="409426"/>
                  <a:ext cx="91440" cy="91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6" name="X"/>
                <p:cNvGrpSpPr/>
                <p:nvPr/>
              </p:nvGrpSpPr>
              <p:grpSpPr>
                <a:xfrm>
                  <a:off x="7913235" y="409426"/>
                  <a:ext cx="91440" cy="91440"/>
                  <a:chOff x="4687215" y="1739180"/>
                  <a:chExt cx="91440" cy="9144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 flipV="1"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</p:grpSp>
          </p:grpSp>
        </p:grpSp>
      </p:grp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/>
          <a:srcRect l="10267" t="5708" r="14067"/>
          <a:stretch/>
        </p:blipFill>
        <p:spPr>
          <a:xfrm>
            <a:off x="1235164" y="536486"/>
            <a:ext cx="6677026" cy="45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190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WebBrowser"/>
          <p:cNvGrpSpPr/>
          <p:nvPr>
            <p:custDataLst>
              <p:custData r:id="rId1"/>
            </p:custDataLst>
          </p:nvPr>
        </p:nvGrpSpPr>
        <p:grpSpPr>
          <a:xfrm>
            <a:off x="1020706" y="1"/>
            <a:ext cx="6980294" cy="5129213"/>
            <a:chOff x="-163059" y="0"/>
            <a:chExt cx="9307059" cy="6858000"/>
          </a:xfrm>
        </p:grpSpPr>
        <p:sp>
          <p:nvSpPr>
            <p:cNvPr id="3" name="Background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" name="WindowTitle"/>
            <p:cNvSpPr txBox="1"/>
            <p:nvPr/>
          </p:nvSpPr>
          <p:spPr>
            <a:xfrm>
              <a:off x="-163059" y="10635"/>
              <a:ext cx="2881559" cy="308633"/>
            </a:xfrm>
            <a:prstGeom prst="rect">
              <a:avLst/>
            </a:prstGeom>
            <a:noFill/>
          </p:spPr>
          <p:txBody>
            <a:bodyPr wrap="none" lIns="91440" tIns="18288" rIns="91440" bIns="27432" rtlCol="0" anchor="ctr" anchorCtr="0">
              <a:spAutoFit/>
            </a:bodyPr>
            <a:lstStyle/>
            <a:p>
              <a:r>
                <a:rPr lang="uk-UA" sz="1200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 </a:t>
              </a:r>
              <a:r>
                <a:rPr lang="ru-RU" sz="1200" b="1" dirty="0"/>
                <a:t>Школа </a:t>
              </a:r>
              <a:r>
                <a:rPr lang="ru-RU" sz="1200" b="1" dirty="0" err="1"/>
                <a:t>відкрита</a:t>
              </a:r>
              <a:r>
                <a:rPr lang="ru-RU" sz="1200" b="1" dirty="0"/>
                <a:t> для </a:t>
              </a:r>
              <a:r>
                <a:rPr lang="ru-RU" sz="1200" b="1" dirty="0" err="1"/>
                <a:t>всіх</a:t>
              </a:r>
              <a:endParaRPr lang="ru-RU" sz="1200" b="1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1598" y="286385"/>
              <a:ext cx="320040" cy="316520"/>
              <a:chOff x="72073" y="221749"/>
              <a:chExt cx="320040" cy="31652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72073" y="221749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eft Arrow 29"/>
              <p:cNvSpPr/>
              <p:nvPr/>
            </p:nvSpPr>
            <p:spPr>
              <a:xfrm>
                <a:off x="109358" y="275511"/>
                <a:ext cx="223134" cy="208997"/>
              </a:xfrm>
              <a:prstGeom prst="lef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3671" y="286384"/>
              <a:ext cx="320040" cy="316520"/>
              <a:chOff x="444146" y="221748"/>
              <a:chExt cx="320040" cy="31652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44146" y="221748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>
                <a:off x="481249" y="275509"/>
                <a:ext cx="257146" cy="208999"/>
              </a:xfrm>
              <a:prstGeom prst="righ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7" name="Minimize - Maximize - Close"/>
            <p:cNvGrpSpPr/>
            <p:nvPr/>
          </p:nvGrpSpPr>
          <p:grpSpPr>
            <a:xfrm>
              <a:off x="8632311" y="92599"/>
              <a:ext cx="384527" cy="78032"/>
              <a:chOff x="9347642" y="131588"/>
              <a:chExt cx="384527" cy="78032"/>
            </a:xfrm>
          </p:grpSpPr>
          <p:cxnSp>
            <p:nvCxnSpPr>
              <p:cNvPr id="22" name="Line"/>
              <p:cNvCxnSpPr/>
              <p:nvPr/>
            </p:nvCxnSpPr>
            <p:spPr>
              <a:xfrm>
                <a:off x="9661396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cxnSp>
            <p:nvCxnSpPr>
              <p:cNvPr id="23" name="Line"/>
              <p:cNvCxnSpPr/>
              <p:nvPr/>
            </p:nvCxnSpPr>
            <p:spPr>
              <a:xfrm flipH="1">
                <a:off x="9661395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sp>
            <p:nvSpPr>
              <p:cNvPr id="24" name="Line"/>
              <p:cNvSpPr/>
              <p:nvPr/>
            </p:nvSpPr>
            <p:spPr>
              <a:xfrm rot="10800000" flipV="1">
                <a:off x="9499472" y="143255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Line"/>
              <p:cNvSpPr/>
              <p:nvPr/>
            </p:nvSpPr>
            <p:spPr>
              <a:xfrm rot="10800000" flipV="1">
                <a:off x="9498658" y="135261"/>
                <a:ext cx="91440" cy="72527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Line"/>
              <p:cNvSpPr/>
              <p:nvPr/>
            </p:nvSpPr>
            <p:spPr>
              <a:xfrm rot="10800000" flipV="1">
                <a:off x="9347642" y="200476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WebPageBody"/>
            <p:cNvSpPr/>
            <p:nvPr/>
          </p:nvSpPr>
          <p:spPr>
            <a:xfrm>
              <a:off x="76200" y="685159"/>
              <a:ext cx="8991600" cy="606680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  <a:latin typeface="Segoe U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386335" y="360579"/>
              <a:ext cx="640645" cy="183940"/>
              <a:chOff x="8303527" y="360579"/>
              <a:chExt cx="640645" cy="183940"/>
            </a:xfrm>
          </p:grpSpPr>
          <p:pic>
            <p:nvPicPr>
              <p:cNvPr id="19" name="Picture 2" descr="C:\Users\t-dantay\Documents\Placeholders\hom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3527" y="361109"/>
                <a:ext cx="185783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t-dantay\Documents\Placeholders\setting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480" r="35484"/>
              <a:stretch/>
            </p:blipFill>
            <p:spPr bwMode="auto">
              <a:xfrm>
                <a:off x="8761292" y="360579"/>
                <a:ext cx="182880" cy="183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t-dantay\Documents\Placeholders\sta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9364" y="361109"/>
                <a:ext cx="191874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923925" y="340846"/>
              <a:ext cx="7142930" cy="228600"/>
              <a:chOff x="923925" y="340846"/>
              <a:chExt cx="7142930" cy="228600"/>
            </a:xfrm>
          </p:grpSpPr>
          <p:sp>
            <p:nvSpPr>
              <p:cNvPr id="11" name="UrlBar"/>
              <p:cNvSpPr/>
              <p:nvPr/>
            </p:nvSpPr>
            <p:spPr>
              <a:xfrm>
                <a:off x="923925" y="340846"/>
                <a:ext cx="7142930" cy="228600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l"/>
                <a:r>
                  <a:rPr lang="en-US" sz="1200" b="1" i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Segoe UI"/>
                  </a:rPr>
                  <a:t>http://eschool.dnepredu.com/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7260350" y="363706"/>
                <a:ext cx="744325" cy="182880"/>
                <a:chOff x="7260350" y="363706"/>
                <a:chExt cx="744325" cy="182880"/>
              </a:xfrm>
            </p:grpSpPr>
            <p:pic>
              <p:nvPicPr>
                <p:cNvPr id="13" name="Search" descr="C:\Users\t-dantay\Documents\Placeholders\search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26035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Refresh" descr="C:\Users\t-dantay\Documents\First24\arrowrepeat1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4440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Drop Down" descr="C:\Users\t-dantay\Documents\First24\arrowsimple1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476150" y="409426"/>
                  <a:ext cx="91440" cy="91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6" name="X"/>
                <p:cNvGrpSpPr/>
                <p:nvPr/>
              </p:nvGrpSpPr>
              <p:grpSpPr>
                <a:xfrm>
                  <a:off x="7913235" y="409426"/>
                  <a:ext cx="91440" cy="91440"/>
                  <a:chOff x="4687215" y="1739180"/>
                  <a:chExt cx="91440" cy="9144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 flipV="1"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</p:grpSp>
          </p:grpSp>
        </p:grpSp>
      </p:grp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/>
          <a:srcRect l="11915" t="6659" r="13104"/>
          <a:stretch/>
        </p:blipFill>
        <p:spPr>
          <a:xfrm>
            <a:off x="1223467" y="534009"/>
            <a:ext cx="6708039" cy="45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43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WebBrowser"/>
          <p:cNvGrpSpPr/>
          <p:nvPr>
            <p:custDataLst>
              <p:custData r:id="rId1"/>
            </p:custDataLst>
          </p:nvPr>
        </p:nvGrpSpPr>
        <p:grpSpPr>
          <a:xfrm>
            <a:off x="1020706" y="1"/>
            <a:ext cx="6980294" cy="5129213"/>
            <a:chOff x="-163059" y="0"/>
            <a:chExt cx="9307059" cy="6858000"/>
          </a:xfrm>
        </p:grpSpPr>
        <p:sp>
          <p:nvSpPr>
            <p:cNvPr id="3" name="Background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" name="WindowTitle"/>
            <p:cNvSpPr txBox="1"/>
            <p:nvPr/>
          </p:nvSpPr>
          <p:spPr>
            <a:xfrm>
              <a:off x="-163059" y="10635"/>
              <a:ext cx="2881559" cy="308633"/>
            </a:xfrm>
            <a:prstGeom prst="rect">
              <a:avLst/>
            </a:prstGeom>
            <a:noFill/>
          </p:spPr>
          <p:txBody>
            <a:bodyPr wrap="none" lIns="91440" tIns="18288" rIns="91440" bIns="27432" rtlCol="0" anchor="ctr" anchorCtr="0">
              <a:spAutoFit/>
            </a:bodyPr>
            <a:lstStyle/>
            <a:p>
              <a:r>
                <a:rPr lang="uk-UA" sz="1200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 </a:t>
              </a:r>
              <a:r>
                <a:rPr lang="ru-RU" sz="1200" b="1" dirty="0"/>
                <a:t>Школа </a:t>
              </a:r>
              <a:r>
                <a:rPr lang="ru-RU" sz="1200" b="1" dirty="0" err="1"/>
                <a:t>відкрита</a:t>
              </a:r>
              <a:r>
                <a:rPr lang="ru-RU" sz="1200" b="1" dirty="0"/>
                <a:t> для </a:t>
              </a:r>
              <a:r>
                <a:rPr lang="ru-RU" sz="1200" b="1" dirty="0" err="1"/>
                <a:t>всіх</a:t>
              </a:r>
              <a:endParaRPr lang="ru-RU" sz="1200" b="1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1598" y="286385"/>
              <a:ext cx="320040" cy="316520"/>
              <a:chOff x="72073" y="221749"/>
              <a:chExt cx="320040" cy="31652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72073" y="221749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eft Arrow 29"/>
              <p:cNvSpPr/>
              <p:nvPr/>
            </p:nvSpPr>
            <p:spPr>
              <a:xfrm>
                <a:off x="109358" y="275511"/>
                <a:ext cx="223134" cy="208997"/>
              </a:xfrm>
              <a:prstGeom prst="lef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3671" y="286384"/>
              <a:ext cx="320040" cy="316520"/>
              <a:chOff x="444146" y="221748"/>
              <a:chExt cx="320040" cy="31652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44146" y="221748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>
                <a:off x="481249" y="275509"/>
                <a:ext cx="257146" cy="208999"/>
              </a:xfrm>
              <a:prstGeom prst="righ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7" name="Minimize - Maximize - Close"/>
            <p:cNvGrpSpPr/>
            <p:nvPr/>
          </p:nvGrpSpPr>
          <p:grpSpPr>
            <a:xfrm>
              <a:off x="8632311" y="92599"/>
              <a:ext cx="384527" cy="78032"/>
              <a:chOff x="9347642" y="131588"/>
              <a:chExt cx="384527" cy="78032"/>
            </a:xfrm>
          </p:grpSpPr>
          <p:cxnSp>
            <p:nvCxnSpPr>
              <p:cNvPr id="22" name="Line"/>
              <p:cNvCxnSpPr/>
              <p:nvPr/>
            </p:nvCxnSpPr>
            <p:spPr>
              <a:xfrm>
                <a:off x="9661396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cxnSp>
            <p:nvCxnSpPr>
              <p:cNvPr id="23" name="Line"/>
              <p:cNvCxnSpPr/>
              <p:nvPr/>
            </p:nvCxnSpPr>
            <p:spPr>
              <a:xfrm flipH="1">
                <a:off x="9661395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sp>
            <p:nvSpPr>
              <p:cNvPr id="24" name="Line"/>
              <p:cNvSpPr/>
              <p:nvPr/>
            </p:nvSpPr>
            <p:spPr>
              <a:xfrm rot="10800000" flipV="1">
                <a:off x="9499472" y="143255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Line"/>
              <p:cNvSpPr/>
              <p:nvPr/>
            </p:nvSpPr>
            <p:spPr>
              <a:xfrm rot="10800000" flipV="1">
                <a:off x="9498658" y="135261"/>
                <a:ext cx="91440" cy="72527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Line"/>
              <p:cNvSpPr/>
              <p:nvPr/>
            </p:nvSpPr>
            <p:spPr>
              <a:xfrm rot="10800000" flipV="1">
                <a:off x="9347642" y="200476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WebPageBody"/>
            <p:cNvSpPr/>
            <p:nvPr/>
          </p:nvSpPr>
          <p:spPr>
            <a:xfrm>
              <a:off x="76200" y="685159"/>
              <a:ext cx="8991600" cy="606680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  <a:latin typeface="Segoe U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386335" y="360579"/>
              <a:ext cx="640645" cy="183940"/>
              <a:chOff x="8303527" y="360579"/>
              <a:chExt cx="640645" cy="183940"/>
            </a:xfrm>
          </p:grpSpPr>
          <p:pic>
            <p:nvPicPr>
              <p:cNvPr id="19" name="Picture 2" descr="C:\Users\t-dantay\Documents\Placeholders\hom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3527" y="361109"/>
                <a:ext cx="185783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t-dantay\Documents\Placeholders\setting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480" r="35484"/>
              <a:stretch/>
            </p:blipFill>
            <p:spPr bwMode="auto">
              <a:xfrm>
                <a:off x="8761292" y="360579"/>
                <a:ext cx="182880" cy="183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t-dantay\Documents\Placeholders\sta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9364" y="361109"/>
                <a:ext cx="191874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923925" y="340846"/>
              <a:ext cx="7142930" cy="228600"/>
              <a:chOff x="923925" y="340846"/>
              <a:chExt cx="7142930" cy="228600"/>
            </a:xfrm>
          </p:grpSpPr>
          <p:sp>
            <p:nvSpPr>
              <p:cNvPr id="11" name="UrlBar"/>
              <p:cNvSpPr/>
              <p:nvPr/>
            </p:nvSpPr>
            <p:spPr>
              <a:xfrm>
                <a:off x="923925" y="340846"/>
                <a:ext cx="7142930" cy="228600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l"/>
                <a:r>
                  <a:rPr lang="en-US" sz="1200" b="1" i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Segoe UI"/>
                  </a:rPr>
                  <a:t>http://eschool.dnepredu.com/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7260350" y="363706"/>
                <a:ext cx="744325" cy="182880"/>
                <a:chOff x="7260350" y="363706"/>
                <a:chExt cx="744325" cy="182880"/>
              </a:xfrm>
            </p:grpSpPr>
            <p:pic>
              <p:nvPicPr>
                <p:cNvPr id="13" name="Search" descr="C:\Users\t-dantay\Documents\Placeholders\search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26035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Refresh" descr="C:\Users\t-dantay\Documents\First24\arrowrepeat1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4440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Drop Down" descr="C:\Users\t-dantay\Documents\First24\arrowsimple1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476150" y="409426"/>
                  <a:ext cx="91440" cy="91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6" name="X"/>
                <p:cNvGrpSpPr/>
                <p:nvPr/>
              </p:nvGrpSpPr>
              <p:grpSpPr>
                <a:xfrm>
                  <a:off x="7913235" y="409426"/>
                  <a:ext cx="91440" cy="91440"/>
                  <a:chOff x="4687215" y="1739180"/>
                  <a:chExt cx="91440" cy="9144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 flipV="1"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</p:grpSp>
          </p:grpSp>
        </p:grp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1" y="533668"/>
            <a:ext cx="6708039" cy="4520767"/>
          </a:xfrm>
          <a:prstGeom prst="rect">
            <a:avLst/>
          </a:prstGeom>
          <a:effectLst>
            <a:outerShdw blurRad="50800" dist="63500" dir="540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2262226" y="571096"/>
            <a:ext cx="4647679" cy="36933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912813"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Методичні рекомендації для 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вчителів</a:t>
            </a:r>
            <a:endParaRPr lang="uk-UA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4565286" y="1075178"/>
            <a:ext cx="3287262" cy="353943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912813"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Відпрацьовано механізм створення навчального контенту: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uk-UA" sz="1700" b="1" dirty="0">
                <a:latin typeface="Arial" panose="020B0604020202020204" pitchFamily="34" charset="0"/>
                <a:cs typeface="Arial" panose="020B0604020202020204" pitchFamily="34" charset="0"/>
              </a:rPr>
              <a:t>створення лекцій;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uk-UA" sz="1700" b="1" dirty="0">
                <a:latin typeface="Arial" panose="020B0604020202020204" pitchFamily="34" charset="0"/>
                <a:cs typeface="Arial" panose="020B0604020202020204" pitchFamily="34" charset="0"/>
              </a:rPr>
              <a:t>створення тестів;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uk-UA" sz="1700" b="1" dirty="0">
                <a:latin typeface="Arial" panose="020B0604020202020204" pitchFamily="34" charset="0"/>
                <a:cs typeface="Arial" panose="020B0604020202020204" pitchFamily="34" charset="0"/>
              </a:rPr>
              <a:t>використання </a:t>
            </a:r>
            <a:r>
              <a:rPr lang="uk-UA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мультимедіа</a:t>
            </a:r>
            <a:r>
              <a:rPr lang="uk-UA" sz="17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uk-UA" sz="1700" b="1" dirty="0">
                <a:latin typeface="Arial" panose="020B0604020202020204" pitchFamily="34" charset="0"/>
                <a:cs typeface="Arial" panose="020B0604020202020204" pitchFamily="34" charset="0"/>
              </a:rPr>
              <a:t>вкорінення презентацій в лекції;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uk-UA" sz="1700" b="1" dirty="0">
                <a:latin typeface="Arial" panose="020B0604020202020204" pitchFamily="34" charset="0"/>
                <a:cs typeface="Arial" panose="020B0604020202020204" pitchFamily="34" charset="0"/>
              </a:rPr>
              <a:t>використання відео;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uk-UA" sz="1700" b="1" dirty="0">
                <a:latin typeface="Arial" panose="020B0604020202020204" pitchFamily="34" charset="0"/>
                <a:cs typeface="Arial" panose="020B0604020202020204" pitchFamily="34" charset="0"/>
              </a:rPr>
              <a:t>створення та редагування навчальних курсів.</a:t>
            </a:r>
          </a:p>
        </p:txBody>
      </p:sp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633" y="1568851"/>
            <a:ext cx="2682032" cy="33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6"/>
          <a:stretch/>
        </p:blipFill>
        <p:spPr>
          <a:xfrm>
            <a:off x="1315839" y="954174"/>
            <a:ext cx="2727017" cy="38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05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WebBrowser"/>
          <p:cNvGrpSpPr/>
          <p:nvPr>
            <p:custDataLst>
              <p:custData r:id="rId1"/>
            </p:custDataLst>
          </p:nvPr>
        </p:nvGrpSpPr>
        <p:grpSpPr>
          <a:xfrm>
            <a:off x="1020706" y="1"/>
            <a:ext cx="6980294" cy="5129213"/>
            <a:chOff x="-163059" y="0"/>
            <a:chExt cx="9307059" cy="6858000"/>
          </a:xfrm>
        </p:grpSpPr>
        <p:sp>
          <p:nvSpPr>
            <p:cNvPr id="3" name="Background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" name="WindowTitle"/>
            <p:cNvSpPr txBox="1"/>
            <p:nvPr/>
          </p:nvSpPr>
          <p:spPr>
            <a:xfrm>
              <a:off x="-163059" y="10635"/>
              <a:ext cx="2881559" cy="308633"/>
            </a:xfrm>
            <a:prstGeom prst="rect">
              <a:avLst/>
            </a:prstGeom>
            <a:noFill/>
          </p:spPr>
          <p:txBody>
            <a:bodyPr wrap="none" lIns="91440" tIns="18288" rIns="91440" bIns="27432" rtlCol="0" anchor="ctr" anchorCtr="0">
              <a:spAutoFit/>
            </a:bodyPr>
            <a:lstStyle/>
            <a:p>
              <a:r>
                <a:rPr lang="uk-UA" sz="1200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 </a:t>
              </a:r>
              <a:r>
                <a:rPr lang="ru-RU" sz="1200" b="1" dirty="0"/>
                <a:t>Школа </a:t>
              </a:r>
              <a:r>
                <a:rPr lang="ru-RU" sz="1200" b="1" dirty="0" err="1"/>
                <a:t>відкрита</a:t>
              </a:r>
              <a:r>
                <a:rPr lang="ru-RU" sz="1200" b="1" dirty="0"/>
                <a:t> для </a:t>
              </a:r>
              <a:r>
                <a:rPr lang="ru-RU" sz="1200" b="1" dirty="0" err="1"/>
                <a:t>всіх</a:t>
              </a:r>
              <a:endParaRPr lang="ru-RU" sz="1200" b="1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1598" y="286385"/>
              <a:ext cx="320040" cy="316520"/>
              <a:chOff x="72073" y="221749"/>
              <a:chExt cx="320040" cy="31652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72073" y="221749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eft Arrow 29"/>
              <p:cNvSpPr/>
              <p:nvPr/>
            </p:nvSpPr>
            <p:spPr>
              <a:xfrm>
                <a:off x="109358" y="275511"/>
                <a:ext cx="223134" cy="208997"/>
              </a:xfrm>
              <a:prstGeom prst="lef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3671" y="286384"/>
              <a:ext cx="320040" cy="316520"/>
              <a:chOff x="444146" y="221748"/>
              <a:chExt cx="320040" cy="31652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44146" y="221748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>
                <a:off x="481249" y="275509"/>
                <a:ext cx="257146" cy="208999"/>
              </a:xfrm>
              <a:prstGeom prst="righ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7" name="Minimize - Maximize - Close"/>
            <p:cNvGrpSpPr/>
            <p:nvPr/>
          </p:nvGrpSpPr>
          <p:grpSpPr>
            <a:xfrm>
              <a:off x="8632311" y="92599"/>
              <a:ext cx="384527" cy="78032"/>
              <a:chOff x="9347642" y="131588"/>
              <a:chExt cx="384527" cy="78032"/>
            </a:xfrm>
          </p:grpSpPr>
          <p:cxnSp>
            <p:nvCxnSpPr>
              <p:cNvPr id="22" name="Line"/>
              <p:cNvCxnSpPr/>
              <p:nvPr/>
            </p:nvCxnSpPr>
            <p:spPr>
              <a:xfrm>
                <a:off x="9661396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cxnSp>
            <p:nvCxnSpPr>
              <p:cNvPr id="23" name="Line"/>
              <p:cNvCxnSpPr/>
              <p:nvPr/>
            </p:nvCxnSpPr>
            <p:spPr>
              <a:xfrm flipH="1">
                <a:off x="9661395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sp>
            <p:nvSpPr>
              <p:cNvPr id="24" name="Line"/>
              <p:cNvSpPr/>
              <p:nvPr/>
            </p:nvSpPr>
            <p:spPr>
              <a:xfrm rot="10800000" flipV="1">
                <a:off x="9499472" y="143255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Line"/>
              <p:cNvSpPr/>
              <p:nvPr/>
            </p:nvSpPr>
            <p:spPr>
              <a:xfrm rot="10800000" flipV="1">
                <a:off x="9498658" y="135261"/>
                <a:ext cx="91440" cy="72527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Line"/>
              <p:cNvSpPr/>
              <p:nvPr/>
            </p:nvSpPr>
            <p:spPr>
              <a:xfrm rot="10800000" flipV="1">
                <a:off x="9347642" y="200476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WebPageBody"/>
            <p:cNvSpPr/>
            <p:nvPr/>
          </p:nvSpPr>
          <p:spPr>
            <a:xfrm>
              <a:off x="76200" y="685159"/>
              <a:ext cx="8991600" cy="606680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  <a:latin typeface="Segoe U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386335" y="360579"/>
              <a:ext cx="640645" cy="183940"/>
              <a:chOff x="8303527" y="360579"/>
              <a:chExt cx="640645" cy="183940"/>
            </a:xfrm>
          </p:grpSpPr>
          <p:pic>
            <p:nvPicPr>
              <p:cNvPr id="19" name="Picture 2" descr="C:\Users\t-dantay\Documents\Placeholders\hom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3527" y="361109"/>
                <a:ext cx="185783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t-dantay\Documents\Placeholders\setting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480" r="35484"/>
              <a:stretch/>
            </p:blipFill>
            <p:spPr bwMode="auto">
              <a:xfrm>
                <a:off x="8761292" y="360579"/>
                <a:ext cx="182880" cy="183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t-dantay\Documents\Placeholders\sta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9364" y="361109"/>
                <a:ext cx="191874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923925" y="340846"/>
              <a:ext cx="7142930" cy="228600"/>
              <a:chOff x="923925" y="340846"/>
              <a:chExt cx="7142930" cy="228600"/>
            </a:xfrm>
          </p:grpSpPr>
          <p:sp>
            <p:nvSpPr>
              <p:cNvPr id="11" name="UrlBar"/>
              <p:cNvSpPr/>
              <p:nvPr/>
            </p:nvSpPr>
            <p:spPr>
              <a:xfrm>
                <a:off x="923925" y="340846"/>
                <a:ext cx="7142930" cy="228600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l"/>
                <a:r>
                  <a:rPr lang="en-US" sz="1200" b="1" i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Segoe UI"/>
                  </a:rPr>
                  <a:t>http://eschool.dnepredu.com/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7260350" y="363706"/>
                <a:ext cx="744325" cy="182880"/>
                <a:chOff x="7260350" y="363706"/>
                <a:chExt cx="744325" cy="182880"/>
              </a:xfrm>
            </p:grpSpPr>
            <p:pic>
              <p:nvPicPr>
                <p:cNvPr id="13" name="Search" descr="C:\Users\t-dantay\Documents\Placeholders\search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26035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Refresh" descr="C:\Users\t-dantay\Documents\First24\arrowrepeat1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4440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Drop Down" descr="C:\Users\t-dantay\Documents\First24\arrowsimple1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476150" y="409426"/>
                  <a:ext cx="91440" cy="91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6" name="X"/>
                <p:cNvGrpSpPr/>
                <p:nvPr/>
              </p:nvGrpSpPr>
              <p:grpSpPr>
                <a:xfrm>
                  <a:off x="7913235" y="409426"/>
                  <a:ext cx="91440" cy="91440"/>
                  <a:chOff x="4687215" y="1739180"/>
                  <a:chExt cx="91440" cy="9144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 flipV="1"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</p:grpSp>
          </p:grpSp>
        </p:grp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1" y="533668"/>
            <a:ext cx="6708039" cy="4520767"/>
          </a:xfrm>
          <a:prstGeom prst="rect">
            <a:avLst/>
          </a:prstGeom>
          <a:effectLst>
            <a:outerShdw blurRad="50800" dist="63500" dir="540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1814326" y="532597"/>
            <a:ext cx="5527475" cy="6463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defTabSz="912813"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Проведено 72 тренінгів</a:t>
            </a:r>
            <a:b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в яких прийняло участь 1340 вчителів області</a:t>
            </a:r>
            <a:endParaRPr lang="uk-UA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47" y="1284114"/>
            <a:ext cx="3457530" cy="244432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34" y="2420928"/>
            <a:ext cx="3641915" cy="25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07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WebBrowser"/>
          <p:cNvGrpSpPr/>
          <p:nvPr>
            <p:custDataLst>
              <p:custData r:id="rId1"/>
            </p:custDataLst>
          </p:nvPr>
        </p:nvGrpSpPr>
        <p:grpSpPr>
          <a:xfrm>
            <a:off x="1020706" y="1"/>
            <a:ext cx="6980294" cy="5129213"/>
            <a:chOff x="-163059" y="0"/>
            <a:chExt cx="9307059" cy="6858000"/>
          </a:xfrm>
        </p:grpSpPr>
        <p:sp>
          <p:nvSpPr>
            <p:cNvPr id="3" name="Background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" name="WindowTitle"/>
            <p:cNvSpPr txBox="1"/>
            <p:nvPr/>
          </p:nvSpPr>
          <p:spPr>
            <a:xfrm>
              <a:off x="-163059" y="10635"/>
              <a:ext cx="2881559" cy="308633"/>
            </a:xfrm>
            <a:prstGeom prst="rect">
              <a:avLst/>
            </a:prstGeom>
            <a:noFill/>
          </p:spPr>
          <p:txBody>
            <a:bodyPr wrap="none" lIns="91440" tIns="18288" rIns="91440" bIns="27432" rtlCol="0" anchor="ctr" anchorCtr="0">
              <a:spAutoFit/>
            </a:bodyPr>
            <a:lstStyle/>
            <a:p>
              <a:r>
                <a:rPr lang="uk-UA" sz="1200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 </a:t>
              </a:r>
              <a:r>
                <a:rPr lang="ru-RU" sz="1200" b="1" dirty="0"/>
                <a:t>Школа </a:t>
              </a:r>
              <a:r>
                <a:rPr lang="ru-RU" sz="1200" b="1" dirty="0" err="1"/>
                <a:t>відкрита</a:t>
              </a:r>
              <a:r>
                <a:rPr lang="ru-RU" sz="1200" b="1" dirty="0"/>
                <a:t> для </a:t>
              </a:r>
              <a:r>
                <a:rPr lang="ru-RU" sz="1200" b="1" dirty="0" err="1"/>
                <a:t>всіх</a:t>
              </a:r>
              <a:endParaRPr lang="ru-RU" sz="1200" b="1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1598" y="286385"/>
              <a:ext cx="320040" cy="316520"/>
              <a:chOff x="72073" y="221749"/>
              <a:chExt cx="320040" cy="31652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72073" y="221749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eft Arrow 29"/>
              <p:cNvSpPr/>
              <p:nvPr/>
            </p:nvSpPr>
            <p:spPr>
              <a:xfrm>
                <a:off x="109358" y="275511"/>
                <a:ext cx="223134" cy="208997"/>
              </a:xfrm>
              <a:prstGeom prst="lef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3671" y="286384"/>
              <a:ext cx="320040" cy="316520"/>
              <a:chOff x="444146" y="221748"/>
              <a:chExt cx="320040" cy="31652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44146" y="221748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>
                <a:off x="481249" y="275509"/>
                <a:ext cx="257146" cy="208999"/>
              </a:xfrm>
              <a:prstGeom prst="righ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7" name="Minimize - Maximize - Close"/>
            <p:cNvGrpSpPr/>
            <p:nvPr/>
          </p:nvGrpSpPr>
          <p:grpSpPr>
            <a:xfrm>
              <a:off x="8632311" y="92599"/>
              <a:ext cx="384527" cy="78032"/>
              <a:chOff x="9347642" y="131588"/>
              <a:chExt cx="384527" cy="78032"/>
            </a:xfrm>
          </p:grpSpPr>
          <p:cxnSp>
            <p:nvCxnSpPr>
              <p:cNvPr id="22" name="Line"/>
              <p:cNvCxnSpPr/>
              <p:nvPr/>
            </p:nvCxnSpPr>
            <p:spPr>
              <a:xfrm>
                <a:off x="9661396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cxnSp>
            <p:nvCxnSpPr>
              <p:cNvPr id="23" name="Line"/>
              <p:cNvCxnSpPr/>
              <p:nvPr/>
            </p:nvCxnSpPr>
            <p:spPr>
              <a:xfrm flipH="1">
                <a:off x="9661395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sp>
            <p:nvSpPr>
              <p:cNvPr id="24" name="Line"/>
              <p:cNvSpPr/>
              <p:nvPr/>
            </p:nvSpPr>
            <p:spPr>
              <a:xfrm rot="10800000" flipV="1">
                <a:off x="9499472" y="143255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Line"/>
              <p:cNvSpPr/>
              <p:nvPr/>
            </p:nvSpPr>
            <p:spPr>
              <a:xfrm rot="10800000" flipV="1">
                <a:off x="9498658" y="135261"/>
                <a:ext cx="91440" cy="72527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Line"/>
              <p:cNvSpPr/>
              <p:nvPr/>
            </p:nvSpPr>
            <p:spPr>
              <a:xfrm rot="10800000" flipV="1">
                <a:off x="9347642" y="200476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WebPageBody"/>
            <p:cNvSpPr/>
            <p:nvPr/>
          </p:nvSpPr>
          <p:spPr>
            <a:xfrm>
              <a:off x="76200" y="685159"/>
              <a:ext cx="8991600" cy="606680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  <a:latin typeface="Segoe U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386335" y="360579"/>
              <a:ext cx="640645" cy="183940"/>
              <a:chOff x="8303527" y="360579"/>
              <a:chExt cx="640645" cy="183940"/>
            </a:xfrm>
          </p:grpSpPr>
          <p:pic>
            <p:nvPicPr>
              <p:cNvPr id="19" name="Picture 2" descr="C:\Users\t-dantay\Documents\Placeholders\hom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3527" y="361109"/>
                <a:ext cx="185783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t-dantay\Documents\Placeholders\setting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480" r="35484"/>
              <a:stretch/>
            </p:blipFill>
            <p:spPr bwMode="auto">
              <a:xfrm>
                <a:off x="8761292" y="360579"/>
                <a:ext cx="182880" cy="183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t-dantay\Documents\Placeholders\sta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9364" y="361109"/>
                <a:ext cx="191874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923925" y="340846"/>
              <a:ext cx="7142930" cy="228600"/>
              <a:chOff x="923925" y="340846"/>
              <a:chExt cx="7142930" cy="228600"/>
            </a:xfrm>
          </p:grpSpPr>
          <p:sp>
            <p:nvSpPr>
              <p:cNvPr id="11" name="UrlBar"/>
              <p:cNvSpPr/>
              <p:nvPr/>
            </p:nvSpPr>
            <p:spPr>
              <a:xfrm>
                <a:off x="923925" y="340846"/>
                <a:ext cx="7142930" cy="228600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l"/>
                <a:r>
                  <a:rPr lang="en-US" sz="1200" b="1" i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Segoe UI"/>
                  </a:rPr>
                  <a:t>http://eschool.dnepredu.com/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7260350" y="363706"/>
                <a:ext cx="744325" cy="182880"/>
                <a:chOff x="7260350" y="363706"/>
                <a:chExt cx="744325" cy="182880"/>
              </a:xfrm>
            </p:grpSpPr>
            <p:pic>
              <p:nvPicPr>
                <p:cNvPr id="13" name="Search" descr="C:\Users\t-dantay\Documents\Placeholders\search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26035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Refresh" descr="C:\Users\t-dantay\Documents\First24\arrowrepeat1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4440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Drop Down" descr="C:\Users\t-dantay\Documents\First24\arrowsimple1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476150" y="409426"/>
                  <a:ext cx="91440" cy="91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6" name="X"/>
                <p:cNvGrpSpPr/>
                <p:nvPr/>
              </p:nvGrpSpPr>
              <p:grpSpPr>
                <a:xfrm>
                  <a:off x="7913235" y="409426"/>
                  <a:ext cx="91440" cy="91440"/>
                  <a:chOff x="4687215" y="1739180"/>
                  <a:chExt cx="91440" cy="9144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 flipV="1"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</p:grpSp>
          </p:grpSp>
        </p:grp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1" y="533668"/>
            <a:ext cx="6708039" cy="4520767"/>
          </a:xfrm>
          <a:prstGeom prst="rect">
            <a:avLst/>
          </a:prstGeom>
          <a:effectLst>
            <a:outerShdw blurRad="50800" dist="63500" dir="540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2" name="Прямоугольник 16"/>
          <p:cNvSpPr>
            <a:spLocks noChangeArrowheads="1"/>
          </p:cNvSpPr>
          <p:nvPr/>
        </p:nvSpPr>
        <p:spPr bwMode="auto">
          <a:xfrm>
            <a:off x="2949267" y="4507775"/>
            <a:ext cx="313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800" u="sng" dirty="0">
                <a:solidFill>
                  <a:srgbClr val="220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http://eschool.dnepredu.com/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1237312" y="1391996"/>
            <a:ext cx="3296054" cy="2955389"/>
          </a:xfrm>
          <a:prstGeom prst="round2DiagRect">
            <a:avLst>
              <a:gd name="adj1" fmla="val 7401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1" cstate="email">
            <a:extLst/>
          </a:blip>
          <a:srcRect/>
          <a:stretch>
            <a:fillRect/>
          </a:stretch>
        </p:blipFill>
        <p:spPr bwMode="auto">
          <a:xfrm>
            <a:off x="4609162" y="1391995"/>
            <a:ext cx="3311818" cy="2955389"/>
          </a:xfrm>
          <a:prstGeom prst="round2DiagRect">
            <a:avLst>
              <a:gd name="adj1" fmla="val 0"/>
              <a:gd name="adj2" fmla="val 4566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7" name="TextBox 1"/>
          <p:cNvSpPr txBox="1">
            <a:spLocks noChangeArrowheads="1"/>
          </p:cNvSpPr>
          <p:nvPr/>
        </p:nvSpPr>
        <p:spPr bwMode="auto">
          <a:xfrm>
            <a:off x="2856498" y="524989"/>
            <a:ext cx="3335338" cy="36671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defTabSz="912813"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Приклади створених курсів</a:t>
            </a:r>
          </a:p>
        </p:txBody>
      </p:sp>
    </p:spTree>
    <p:extLst>
      <p:ext uri="{BB962C8B-B14F-4D97-AF65-F5344CB8AC3E}">
        <p14:creationId xmlns:p14="http://schemas.microsoft.com/office/powerpoint/2010/main" val="2063262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WebBrowser"/>
          <p:cNvGrpSpPr/>
          <p:nvPr>
            <p:custDataLst>
              <p:custData r:id="rId1"/>
            </p:custDataLst>
          </p:nvPr>
        </p:nvGrpSpPr>
        <p:grpSpPr>
          <a:xfrm>
            <a:off x="1020706" y="1"/>
            <a:ext cx="6980294" cy="5129213"/>
            <a:chOff x="-163059" y="0"/>
            <a:chExt cx="9307059" cy="6858000"/>
          </a:xfrm>
        </p:grpSpPr>
        <p:sp>
          <p:nvSpPr>
            <p:cNvPr id="3" name="Background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" name="WindowTitle"/>
            <p:cNvSpPr txBox="1"/>
            <p:nvPr/>
          </p:nvSpPr>
          <p:spPr>
            <a:xfrm>
              <a:off x="-163059" y="10635"/>
              <a:ext cx="2881559" cy="308633"/>
            </a:xfrm>
            <a:prstGeom prst="rect">
              <a:avLst/>
            </a:prstGeom>
            <a:noFill/>
          </p:spPr>
          <p:txBody>
            <a:bodyPr wrap="none" lIns="91440" tIns="18288" rIns="91440" bIns="27432" rtlCol="0" anchor="ctr" anchorCtr="0">
              <a:spAutoFit/>
            </a:bodyPr>
            <a:lstStyle/>
            <a:p>
              <a:r>
                <a:rPr lang="uk-UA" sz="1200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 </a:t>
              </a:r>
              <a:r>
                <a:rPr lang="ru-RU" sz="1200" b="1" dirty="0"/>
                <a:t>Школа </a:t>
              </a:r>
              <a:r>
                <a:rPr lang="ru-RU" sz="1200" b="1" dirty="0" err="1"/>
                <a:t>відкрита</a:t>
              </a:r>
              <a:r>
                <a:rPr lang="ru-RU" sz="1200" b="1" dirty="0"/>
                <a:t> для </a:t>
              </a:r>
              <a:r>
                <a:rPr lang="ru-RU" sz="1200" b="1" dirty="0" err="1"/>
                <a:t>всіх</a:t>
              </a:r>
              <a:endParaRPr lang="ru-RU" sz="1200" b="1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1598" y="286385"/>
              <a:ext cx="320040" cy="316520"/>
              <a:chOff x="72073" y="221749"/>
              <a:chExt cx="320040" cy="31652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72073" y="221749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eft Arrow 29"/>
              <p:cNvSpPr/>
              <p:nvPr/>
            </p:nvSpPr>
            <p:spPr>
              <a:xfrm>
                <a:off x="109358" y="275511"/>
                <a:ext cx="223134" cy="208997"/>
              </a:xfrm>
              <a:prstGeom prst="lef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3671" y="286384"/>
              <a:ext cx="320040" cy="316520"/>
              <a:chOff x="444146" y="221748"/>
              <a:chExt cx="320040" cy="31652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44146" y="221748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>
                <a:off x="481249" y="275509"/>
                <a:ext cx="257146" cy="208999"/>
              </a:xfrm>
              <a:prstGeom prst="righ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7" name="Minimize - Maximize - Close"/>
            <p:cNvGrpSpPr/>
            <p:nvPr/>
          </p:nvGrpSpPr>
          <p:grpSpPr>
            <a:xfrm>
              <a:off x="8632311" y="92599"/>
              <a:ext cx="384527" cy="78032"/>
              <a:chOff x="9347642" y="131588"/>
              <a:chExt cx="384527" cy="78032"/>
            </a:xfrm>
          </p:grpSpPr>
          <p:cxnSp>
            <p:nvCxnSpPr>
              <p:cNvPr id="22" name="Line"/>
              <p:cNvCxnSpPr/>
              <p:nvPr/>
            </p:nvCxnSpPr>
            <p:spPr>
              <a:xfrm>
                <a:off x="9661396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cxnSp>
            <p:nvCxnSpPr>
              <p:cNvPr id="23" name="Line"/>
              <p:cNvCxnSpPr/>
              <p:nvPr/>
            </p:nvCxnSpPr>
            <p:spPr>
              <a:xfrm flipH="1">
                <a:off x="9661395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sp>
            <p:nvSpPr>
              <p:cNvPr id="24" name="Line"/>
              <p:cNvSpPr/>
              <p:nvPr/>
            </p:nvSpPr>
            <p:spPr>
              <a:xfrm rot="10800000" flipV="1">
                <a:off x="9499472" y="143255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Line"/>
              <p:cNvSpPr/>
              <p:nvPr/>
            </p:nvSpPr>
            <p:spPr>
              <a:xfrm rot="10800000" flipV="1">
                <a:off x="9498658" y="135261"/>
                <a:ext cx="91440" cy="72527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Line"/>
              <p:cNvSpPr/>
              <p:nvPr/>
            </p:nvSpPr>
            <p:spPr>
              <a:xfrm rot="10800000" flipV="1">
                <a:off x="9347642" y="200476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WebPageBody"/>
            <p:cNvSpPr/>
            <p:nvPr/>
          </p:nvSpPr>
          <p:spPr>
            <a:xfrm>
              <a:off x="76200" y="685159"/>
              <a:ext cx="8991600" cy="606680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  <a:latin typeface="Segoe U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386335" y="360579"/>
              <a:ext cx="640645" cy="183940"/>
              <a:chOff x="8303527" y="360579"/>
              <a:chExt cx="640645" cy="183940"/>
            </a:xfrm>
          </p:grpSpPr>
          <p:pic>
            <p:nvPicPr>
              <p:cNvPr id="19" name="Picture 2" descr="C:\Users\t-dantay\Documents\Placeholders\hom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3527" y="361109"/>
                <a:ext cx="185783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t-dantay\Documents\Placeholders\setting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480" r="35484"/>
              <a:stretch/>
            </p:blipFill>
            <p:spPr bwMode="auto">
              <a:xfrm>
                <a:off x="8761292" y="360579"/>
                <a:ext cx="182880" cy="183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t-dantay\Documents\Placeholders\sta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9364" y="361109"/>
                <a:ext cx="191874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923925" y="340846"/>
              <a:ext cx="7142930" cy="228600"/>
              <a:chOff x="923925" y="340846"/>
              <a:chExt cx="7142930" cy="228600"/>
            </a:xfrm>
          </p:grpSpPr>
          <p:sp>
            <p:nvSpPr>
              <p:cNvPr id="11" name="UrlBar"/>
              <p:cNvSpPr/>
              <p:nvPr/>
            </p:nvSpPr>
            <p:spPr>
              <a:xfrm>
                <a:off x="923925" y="340846"/>
                <a:ext cx="7142930" cy="228600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l"/>
                <a:r>
                  <a:rPr lang="en-US" sz="1200" b="1" i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Segoe UI"/>
                  </a:rPr>
                  <a:t>http://eschool.dnepredu.com/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7260350" y="363706"/>
                <a:ext cx="744325" cy="182880"/>
                <a:chOff x="7260350" y="363706"/>
                <a:chExt cx="744325" cy="182880"/>
              </a:xfrm>
            </p:grpSpPr>
            <p:pic>
              <p:nvPicPr>
                <p:cNvPr id="13" name="Search" descr="C:\Users\t-dantay\Documents\Placeholders\search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26035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Refresh" descr="C:\Users\t-dantay\Documents\First24\arrowrepeat1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4440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Drop Down" descr="C:\Users\t-dantay\Documents\First24\arrowsimple1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476150" y="409426"/>
                  <a:ext cx="91440" cy="91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6" name="X"/>
                <p:cNvGrpSpPr/>
                <p:nvPr/>
              </p:nvGrpSpPr>
              <p:grpSpPr>
                <a:xfrm>
                  <a:off x="7913235" y="409426"/>
                  <a:ext cx="91440" cy="91440"/>
                  <a:chOff x="4687215" y="1739180"/>
                  <a:chExt cx="91440" cy="9144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 flipV="1"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</p:grpSp>
          </p:grpSp>
        </p:grp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1" y="533668"/>
            <a:ext cx="6708039" cy="4520767"/>
          </a:xfrm>
          <a:prstGeom prst="rect">
            <a:avLst/>
          </a:prstGeom>
          <a:effectLst>
            <a:outerShdw blurRad="50800" dist="63500" dir="540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8" name="Прямоугольник 16"/>
          <p:cNvSpPr>
            <a:spLocks noChangeArrowheads="1"/>
          </p:cNvSpPr>
          <p:nvPr/>
        </p:nvSpPr>
        <p:spPr bwMode="auto">
          <a:xfrm>
            <a:off x="3050200" y="4225431"/>
            <a:ext cx="313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800" u="sng">
                <a:solidFill>
                  <a:srgbClr val="220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http://eschool.dnepredu.com/</a:t>
            </a: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877162" y="882156"/>
            <a:ext cx="3348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Приклади створених уроків</a:t>
            </a: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10" cstate="email">
            <a:extLst/>
          </a:blip>
          <a:srcRect/>
          <a:stretch/>
        </p:blipFill>
        <p:spPr bwMode="auto">
          <a:xfrm>
            <a:off x="4724503" y="1406772"/>
            <a:ext cx="3131583" cy="2562499"/>
          </a:xfrm>
          <a:prstGeom prst="round2DiagRect">
            <a:avLst>
              <a:gd name="adj1" fmla="val 0"/>
              <a:gd name="adj2" fmla="val 8159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/>
          </a:blip>
          <a:srcRect/>
          <a:stretch/>
        </p:blipFill>
        <p:spPr bwMode="auto">
          <a:xfrm>
            <a:off x="1278673" y="1406763"/>
            <a:ext cx="3336803" cy="2564388"/>
          </a:xfrm>
          <a:prstGeom prst="round2DiagRect">
            <a:avLst>
              <a:gd name="adj1" fmla="val 5895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6258813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WebBrowser"/>
          <p:cNvGrpSpPr/>
          <p:nvPr>
            <p:custDataLst>
              <p:custData r:id="rId1"/>
            </p:custDataLst>
          </p:nvPr>
        </p:nvGrpSpPr>
        <p:grpSpPr>
          <a:xfrm>
            <a:off x="1020706" y="1"/>
            <a:ext cx="6980294" cy="5129213"/>
            <a:chOff x="-163059" y="0"/>
            <a:chExt cx="9307059" cy="6858000"/>
          </a:xfrm>
        </p:grpSpPr>
        <p:sp>
          <p:nvSpPr>
            <p:cNvPr id="3" name="Background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" name="WindowTitle"/>
            <p:cNvSpPr txBox="1"/>
            <p:nvPr/>
          </p:nvSpPr>
          <p:spPr>
            <a:xfrm>
              <a:off x="-163059" y="10635"/>
              <a:ext cx="2881559" cy="308633"/>
            </a:xfrm>
            <a:prstGeom prst="rect">
              <a:avLst/>
            </a:prstGeom>
            <a:noFill/>
          </p:spPr>
          <p:txBody>
            <a:bodyPr wrap="none" lIns="91440" tIns="18288" rIns="91440" bIns="27432" rtlCol="0" anchor="ctr" anchorCtr="0">
              <a:spAutoFit/>
            </a:bodyPr>
            <a:lstStyle/>
            <a:p>
              <a:r>
                <a:rPr lang="uk-UA" sz="1200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 </a:t>
              </a:r>
              <a:r>
                <a:rPr lang="ru-RU" sz="1200" b="1" dirty="0"/>
                <a:t>Школа </a:t>
              </a:r>
              <a:r>
                <a:rPr lang="ru-RU" sz="1200" b="1" dirty="0" err="1"/>
                <a:t>відкрита</a:t>
              </a:r>
              <a:r>
                <a:rPr lang="ru-RU" sz="1200" b="1" dirty="0"/>
                <a:t> для </a:t>
              </a:r>
              <a:r>
                <a:rPr lang="ru-RU" sz="1200" b="1" dirty="0" err="1"/>
                <a:t>всіх</a:t>
              </a:r>
              <a:endParaRPr lang="ru-RU" sz="1200" b="1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1598" y="286385"/>
              <a:ext cx="320040" cy="316520"/>
              <a:chOff x="72073" y="221749"/>
              <a:chExt cx="320040" cy="31652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72073" y="221749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eft Arrow 29"/>
              <p:cNvSpPr/>
              <p:nvPr/>
            </p:nvSpPr>
            <p:spPr>
              <a:xfrm>
                <a:off x="109358" y="275511"/>
                <a:ext cx="223134" cy="208997"/>
              </a:xfrm>
              <a:prstGeom prst="lef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3671" y="286384"/>
              <a:ext cx="320040" cy="316520"/>
              <a:chOff x="444146" y="221748"/>
              <a:chExt cx="320040" cy="31652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44146" y="221748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>
                <a:off x="481249" y="275509"/>
                <a:ext cx="257146" cy="208999"/>
              </a:xfrm>
              <a:prstGeom prst="righ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7" name="Minimize - Maximize - Close"/>
            <p:cNvGrpSpPr/>
            <p:nvPr/>
          </p:nvGrpSpPr>
          <p:grpSpPr>
            <a:xfrm>
              <a:off x="8632311" y="92599"/>
              <a:ext cx="384527" cy="78032"/>
              <a:chOff x="9347642" y="131588"/>
              <a:chExt cx="384527" cy="78032"/>
            </a:xfrm>
          </p:grpSpPr>
          <p:cxnSp>
            <p:nvCxnSpPr>
              <p:cNvPr id="22" name="Line"/>
              <p:cNvCxnSpPr/>
              <p:nvPr/>
            </p:nvCxnSpPr>
            <p:spPr>
              <a:xfrm>
                <a:off x="9661396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cxnSp>
            <p:nvCxnSpPr>
              <p:cNvPr id="23" name="Line"/>
              <p:cNvCxnSpPr/>
              <p:nvPr/>
            </p:nvCxnSpPr>
            <p:spPr>
              <a:xfrm flipH="1">
                <a:off x="9661395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sp>
            <p:nvSpPr>
              <p:cNvPr id="24" name="Line"/>
              <p:cNvSpPr/>
              <p:nvPr/>
            </p:nvSpPr>
            <p:spPr>
              <a:xfrm rot="10800000" flipV="1">
                <a:off x="9499472" y="143255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Line"/>
              <p:cNvSpPr/>
              <p:nvPr/>
            </p:nvSpPr>
            <p:spPr>
              <a:xfrm rot="10800000" flipV="1">
                <a:off x="9498658" y="135261"/>
                <a:ext cx="91440" cy="72527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Line"/>
              <p:cNvSpPr/>
              <p:nvPr/>
            </p:nvSpPr>
            <p:spPr>
              <a:xfrm rot="10800000" flipV="1">
                <a:off x="9347642" y="200476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WebPageBody"/>
            <p:cNvSpPr/>
            <p:nvPr/>
          </p:nvSpPr>
          <p:spPr>
            <a:xfrm>
              <a:off x="76200" y="685159"/>
              <a:ext cx="8991600" cy="606680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  <a:latin typeface="Segoe U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386335" y="360579"/>
              <a:ext cx="640645" cy="183940"/>
              <a:chOff x="8303527" y="360579"/>
              <a:chExt cx="640645" cy="183940"/>
            </a:xfrm>
          </p:grpSpPr>
          <p:pic>
            <p:nvPicPr>
              <p:cNvPr id="19" name="Picture 2" descr="C:\Users\t-dantay\Documents\Placeholders\hom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3527" y="361109"/>
                <a:ext cx="185783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t-dantay\Documents\Placeholders\setting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480" r="35484"/>
              <a:stretch/>
            </p:blipFill>
            <p:spPr bwMode="auto">
              <a:xfrm>
                <a:off x="8761292" y="360579"/>
                <a:ext cx="182880" cy="183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t-dantay\Documents\Placeholders\sta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9364" y="361109"/>
                <a:ext cx="191874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923925" y="340846"/>
              <a:ext cx="7142930" cy="228600"/>
              <a:chOff x="923925" y="340846"/>
              <a:chExt cx="7142930" cy="228600"/>
            </a:xfrm>
          </p:grpSpPr>
          <p:sp>
            <p:nvSpPr>
              <p:cNvPr id="11" name="UrlBar"/>
              <p:cNvSpPr/>
              <p:nvPr/>
            </p:nvSpPr>
            <p:spPr>
              <a:xfrm>
                <a:off x="923925" y="340846"/>
                <a:ext cx="7142930" cy="228600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l"/>
                <a:r>
                  <a:rPr lang="en-US" sz="1200" b="1" i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Segoe UI"/>
                  </a:rPr>
                  <a:t>http://eschool.dnepredu.com/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7260350" y="363706"/>
                <a:ext cx="744325" cy="182880"/>
                <a:chOff x="7260350" y="363706"/>
                <a:chExt cx="744325" cy="182880"/>
              </a:xfrm>
            </p:grpSpPr>
            <p:pic>
              <p:nvPicPr>
                <p:cNvPr id="13" name="Search" descr="C:\Users\t-dantay\Documents\Placeholders\search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26035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Refresh" descr="C:\Users\t-dantay\Documents\First24\arrowrepeat1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4440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Drop Down" descr="C:\Users\t-dantay\Documents\First24\arrowsimple1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476150" y="409426"/>
                  <a:ext cx="91440" cy="91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6" name="X"/>
                <p:cNvGrpSpPr/>
                <p:nvPr/>
              </p:nvGrpSpPr>
              <p:grpSpPr>
                <a:xfrm>
                  <a:off x="7913235" y="409426"/>
                  <a:ext cx="91440" cy="91440"/>
                  <a:chOff x="4687215" y="1739180"/>
                  <a:chExt cx="91440" cy="9144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 flipV="1"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</p:grpSp>
          </p:grpSp>
        </p:grp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1" y="533668"/>
            <a:ext cx="6708039" cy="4520767"/>
          </a:xfrm>
          <a:prstGeom prst="rect">
            <a:avLst/>
          </a:prstGeom>
          <a:effectLst>
            <a:outerShdw blurRad="50800" dist="63500" dir="540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2514839" y="705846"/>
            <a:ext cx="4126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Методичні рекомендації для 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учнів</a:t>
            </a:r>
            <a:endParaRPr lang="uk-UA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Группа 1"/>
          <p:cNvGrpSpPr>
            <a:grpSpLocks/>
          </p:cNvGrpSpPr>
          <p:nvPr/>
        </p:nvGrpSpPr>
        <p:grpSpPr bwMode="auto">
          <a:xfrm>
            <a:off x="1952679" y="1142555"/>
            <a:ext cx="5250769" cy="3820722"/>
            <a:chOff x="3966379" y="2358646"/>
            <a:chExt cx="4174174" cy="2942562"/>
          </a:xfrm>
        </p:grpSpPr>
        <p:pic>
          <p:nvPicPr>
            <p:cNvPr id="45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6379" y="2358646"/>
              <a:ext cx="2056385" cy="2942562"/>
            </a:xfrm>
            <a:prstGeom prst="round2DiagRect">
              <a:avLst>
                <a:gd name="adj1" fmla="val 16667"/>
                <a:gd name="adj2" fmla="val 0"/>
              </a:avLst>
            </a:prstGeom>
            <a:ln w="6350">
              <a:solidFill>
                <a:srgbClr val="0066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6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358646"/>
              <a:ext cx="2056385" cy="2942562"/>
            </a:xfrm>
            <a:prstGeom prst="round2DiagRect">
              <a:avLst>
                <a:gd name="adj1" fmla="val 0"/>
                <a:gd name="adj2" fmla="val 1225"/>
              </a:avLst>
            </a:prstGeom>
            <a:ln w="6350">
              <a:solidFill>
                <a:srgbClr val="0066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1081" y="1096404"/>
            <a:ext cx="2756375" cy="389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33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WebBrowser"/>
          <p:cNvGrpSpPr/>
          <p:nvPr>
            <p:custDataLst>
              <p:custData r:id="rId1"/>
            </p:custDataLst>
          </p:nvPr>
        </p:nvGrpSpPr>
        <p:grpSpPr>
          <a:xfrm>
            <a:off x="1020706" y="1"/>
            <a:ext cx="6980294" cy="5129213"/>
            <a:chOff x="-163059" y="0"/>
            <a:chExt cx="9307059" cy="6858000"/>
          </a:xfrm>
        </p:grpSpPr>
        <p:sp>
          <p:nvSpPr>
            <p:cNvPr id="3" name="Background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" name="WindowTitle"/>
            <p:cNvSpPr txBox="1"/>
            <p:nvPr/>
          </p:nvSpPr>
          <p:spPr>
            <a:xfrm>
              <a:off x="-163059" y="10635"/>
              <a:ext cx="2881559" cy="308633"/>
            </a:xfrm>
            <a:prstGeom prst="rect">
              <a:avLst/>
            </a:prstGeom>
            <a:noFill/>
          </p:spPr>
          <p:txBody>
            <a:bodyPr wrap="none" lIns="91440" tIns="18288" rIns="91440" bIns="27432" rtlCol="0" anchor="ctr" anchorCtr="0">
              <a:spAutoFit/>
            </a:bodyPr>
            <a:lstStyle/>
            <a:p>
              <a:r>
                <a:rPr lang="uk-UA" sz="1200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 </a:t>
              </a:r>
              <a:r>
                <a:rPr lang="ru-RU" sz="1200" b="1" dirty="0"/>
                <a:t>Школа </a:t>
              </a:r>
              <a:r>
                <a:rPr lang="ru-RU" sz="1200" b="1" dirty="0" err="1"/>
                <a:t>відкрита</a:t>
              </a:r>
              <a:r>
                <a:rPr lang="ru-RU" sz="1200" b="1" dirty="0"/>
                <a:t> для </a:t>
              </a:r>
              <a:r>
                <a:rPr lang="ru-RU" sz="1200" b="1" dirty="0" err="1"/>
                <a:t>всіх</a:t>
              </a:r>
              <a:endParaRPr lang="ru-RU" sz="1200" b="1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1598" y="286385"/>
              <a:ext cx="320040" cy="316520"/>
              <a:chOff x="72073" y="221749"/>
              <a:chExt cx="320040" cy="31652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72073" y="221749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eft Arrow 29"/>
              <p:cNvSpPr/>
              <p:nvPr/>
            </p:nvSpPr>
            <p:spPr>
              <a:xfrm>
                <a:off x="109358" y="275511"/>
                <a:ext cx="223134" cy="208997"/>
              </a:xfrm>
              <a:prstGeom prst="lef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3671" y="286384"/>
              <a:ext cx="320040" cy="316520"/>
              <a:chOff x="444146" y="221748"/>
              <a:chExt cx="320040" cy="31652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44146" y="221748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>
                <a:off x="481249" y="275509"/>
                <a:ext cx="257146" cy="208999"/>
              </a:xfrm>
              <a:prstGeom prst="righ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7" name="Minimize - Maximize - Close"/>
            <p:cNvGrpSpPr/>
            <p:nvPr/>
          </p:nvGrpSpPr>
          <p:grpSpPr>
            <a:xfrm>
              <a:off x="8632311" y="92599"/>
              <a:ext cx="384527" cy="78032"/>
              <a:chOff x="9347642" y="131588"/>
              <a:chExt cx="384527" cy="78032"/>
            </a:xfrm>
          </p:grpSpPr>
          <p:cxnSp>
            <p:nvCxnSpPr>
              <p:cNvPr id="22" name="Line"/>
              <p:cNvCxnSpPr/>
              <p:nvPr/>
            </p:nvCxnSpPr>
            <p:spPr>
              <a:xfrm>
                <a:off x="9661396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cxnSp>
            <p:nvCxnSpPr>
              <p:cNvPr id="23" name="Line"/>
              <p:cNvCxnSpPr/>
              <p:nvPr/>
            </p:nvCxnSpPr>
            <p:spPr>
              <a:xfrm flipH="1">
                <a:off x="9661395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sp>
            <p:nvSpPr>
              <p:cNvPr id="24" name="Line"/>
              <p:cNvSpPr/>
              <p:nvPr/>
            </p:nvSpPr>
            <p:spPr>
              <a:xfrm rot="10800000" flipV="1">
                <a:off x="9499472" y="143255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Line"/>
              <p:cNvSpPr/>
              <p:nvPr/>
            </p:nvSpPr>
            <p:spPr>
              <a:xfrm rot="10800000" flipV="1">
                <a:off x="9498658" y="135261"/>
                <a:ext cx="91440" cy="72527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Line"/>
              <p:cNvSpPr/>
              <p:nvPr/>
            </p:nvSpPr>
            <p:spPr>
              <a:xfrm rot="10800000" flipV="1">
                <a:off x="9347642" y="200476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WebPageBody"/>
            <p:cNvSpPr/>
            <p:nvPr/>
          </p:nvSpPr>
          <p:spPr>
            <a:xfrm>
              <a:off x="76200" y="685159"/>
              <a:ext cx="8991600" cy="606680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  <a:latin typeface="Segoe U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386335" y="360579"/>
              <a:ext cx="640645" cy="183940"/>
              <a:chOff x="8303527" y="360579"/>
              <a:chExt cx="640645" cy="183940"/>
            </a:xfrm>
          </p:grpSpPr>
          <p:pic>
            <p:nvPicPr>
              <p:cNvPr id="19" name="Picture 2" descr="C:\Users\t-dantay\Documents\Placeholders\hom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3527" y="361109"/>
                <a:ext cx="185783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t-dantay\Documents\Placeholders\setting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480" r="35484"/>
              <a:stretch/>
            </p:blipFill>
            <p:spPr bwMode="auto">
              <a:xfrm>
                <a:off x="8761292" y="360579"/>
                <a:ext cx="182880" cy="183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t-dantay\Documents\Placeholders\sta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9364" y="361109"/>
                <a:ext cx="191874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923925" y="340846"/>
              <a:ext cx="7142930" cy="228600"/>
              <a:chOff x="923925" y="340846"/>
              <a:chExt cx="7142930" cy="228600"/>
            </a:xfrm>
          </p:grpSpPr>
          <p:sp>
            <p:nvSpPr>
              <p:cNvPr id="11" name="UrlBar"/>
              <p:cNvSpPr/>
              <p:nvPr/>
            </p:nvSpPr>
            <p:spPr>
              <a:xfrm>
                <a:off x="923925" y="340846"/>
                <a:ext cx="7142930" cy="228600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l"/>
                <a:r>
                  <a:rPr lang="en-US" sz="1200" b="1" i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Segoe UI"/>
                  </a:rPr>
                  <a:t>http://eschool.dnepredu.com/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7260350" y="363706"/>
                <a:ext cx="744325" cy="182880"/>
                <a:chOff x="7260350" y="363706"/>
                <a:chExt cx="744325" cy="182880"/>
              </a:xfrm>
            </p:grpSpPr>
            <p:pic>
              <p:nvPicPr>
                <p:cNvPr id="13" name="Search" descr="C:\Users\t-dantay\Documents\Placeholders\search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26035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Refresh" descr="C:\Users\t-dantay\Documents\First24\arrowrepeat1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4440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Drop Down" descr="C:\Users\t-dantay\Documents\First24\arrowsimple1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476150" y="409426"/>
                  <a:ext cx="91440" cy="91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6" name="X"/>
                <p:cNvGrpSpPr/>
                <p:nvPr/>
              </p:nvGrpSpPr>
              <p:grpSpPr>
                <a:xfrm>
                  <a:off x="7913235" y="409426"/>
                  <a:ext cx="91440" cy="91440"/>
                  <a:chOff x="4687215" y="1739180"/>
                  <a:chExt cx="91440" cy="9144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 flipV="1"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</p:grpSp>
          </p:grpSp>
        </p:grp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1" y="533668"/>
            <a:ext cx="6708039" cy="4520767"/>
          </a:xfrm>
          <a:prstGeom prst="rect">
            <a:avLst/>
          </a:prstGeom>
          <a:effectLst>
            <a:outerShdw blurRad="50800" dist="63500" dir="540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8" name="Прямоугольник 16"/>
          <p:cNvSpPr>
            <a:spLocks noChangeArrowheads="1"/>
          </p:cNvSpPr>
          <p:nvPr/>
        </p:nvSpPr>
        <p:spPr bwMode="auto">
          <a:xfrm>
            <a:off x="3284092" y="4376773"/>
            <a:ext cx="313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800" u="sng">
                <a:solidFill>
                  <a:srgbClr val="220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http://eschool.dnepredu.com/</a:t>
            </a:r>
          </a:p>
        </p:txBody>
      </p: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1270697" y="568361"/>
            <a:ext cx="656837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Алгоритм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роботи учня в електронній школі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1" cstate="email">
            <a:extLst/>
          </a:blip>
          <a:srcRect/>
          <a:stretch>
            <a:fillRect/>
          </a:stretch>
        </p:blipFill>
        <p:spPr bwMode="auto">
          <a:xfrm>
            <a:off x="1347845" y="1337137"/>
            <a:ext cx="1684187" cy="1470357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12" cstate="email">
            <a:extLst/>
          </a:blip>
          <a:srcRect/>
          <a:stretch>
            <a:fillRect/>
          </a:stretch>
        </p:blipFill>
        <p:spPr bwMode="auto">
          <a:xfrm>
            <a:off x="3414081" y="1326020"/>
            <a:ext cx="1654707" cy="1494269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 rotWithShape="1">
          <a:blip r:embed="rId13" cstate="email">
            <a:extLst/>
          </a:blip>
          <a:srcRect/>
          <a:stretch/>
        </p:blipFill>
        <p:spPr bwMode="auto">
          <a:xfrm>
            <a:off x="2049767" y="3174026"/>
            <a:ext cx="1964528" cy="1123439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 rotWithShape="1">
          <a:blip r:embed="rId14" cstate="email">
            <a:extLst/>
          </a:blip>
          <a:srcRect l="-1"/>
          <a:stretch/>
        </p:blipFill>
        <p:spPr bwMode="auto">
          <a:xfrm>
            <a:off x="5252724" y="1329742"/>
            <a:ext cx="2599825" cy="1472945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15" cstate="email">
            <a:extLst/>
          </a:blip>
          <a:srcRect/>
          <a:stretch>
            <a:fillRect/>
          </a:stretch>
        </p:blipFill>
        <p:spPr bwMode="auto">
          <a:xfrm>
            <a:off x="5129969" y="3204398"/>
            <a:ext cx="1568376" cy="1133705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0" name="TextBox 2"/>
          <p:cNvSpPr txBox="1">
            <a:spLocks noChangeArrowheads="1"/>
          </p:cNvSpPr>
          <p:nvPr/>
        </p:nvSpPr>
        <p:spPr bwMode="auto">
          <a:xfrm>
            <a:off x="1219067" y="1037239"/>
            <a:ext cx="2000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400" b="1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Реєстрація</a:t>
            </a:r>
            <a:r>
              <a:rPr lang="uk-UA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b="1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курс</a:t>
            </a:r>
          </a:p>
        </p:txBody>
      </p:sp>
      <p:sp>
        <p:nvSpPr>
          <p:cNvPr id="51" name="TextBox 16"/>
          <p:cNvSpPr txBox="1">
            <a:spLocks noChangeArrowheads="1"/>
          </p:cNvSpPr>
          <p:nvPr/>
        </p:nvSpPr>
        <p:spPr bwMode="auto">
          <a:xfrm>
            <a:off x="3363458" y="1015010"/>
            <a:ext cx="1755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400" b="1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Вивчення</a:t>
            </a:r>
            <a:r>
              <a:rPr lang="uk-UA" sz="1800" b="1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b="1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курсу</a:t>
            </a:r>
          </a:p>
        </p:txBody>
      </p:sp>
      <p:sp>
        <p:nvSpPr>
          <p:cNvPr id="52" name="TextBox 17"/>
          <p:cNvSpPr txBox="1">
            <a:spLocks noChangeArrowheads="1"/>
          </p:cNvSpPr>
          <p:nvPr/>
        </p:nvSpPr>
        <p:spPr bwMode="auto">
          <a:xfrm>
            <a:off x="5905029" y="1008520"/>
            <a:ext cx="1430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400" b="1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Табель учня</a:t>
            </a:r>
          </a:p>
        </p:txBody>
      </p:sp>
      <p:sp>
        <p:nvSpPr>
          <p:cNvPr id="53" name="TextBox 18"/>
          <p:cNvSpPr txBox="1">
            <a:spLocks noChangeArrowheads="1"/>
          </p:cNvSpPr>
          <p:nvPr/>
        </p:nvSpPr>
        <p:spPr bwMode="auto">
          <a:xfrm>
            <a:off x="2040147" y="2899597"/>
            <a:ext cx="1966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400" b="1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Підсумкова оцінка</a:t>
            </a:r>
          </a:p>
        </p:txBody>
      </p:sp>
      <p:sp>
        <p:nvSpPr>
          <p:cNvPr id="54" name="TextBox 19"/>
          <p:cNvSpPr txBox="1">
            <a:spLocks noChangeArrowheads="1"/>
          </p:cNvSpPr>
          <p:nvPr/>
        </p:nvSpPr>
        <p:spPr bwMode="auto">
          <a:xfrm>
            <a:off x="4626113" y="2910073"/>
            <a:ext cx="2452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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ts val="18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ts val="1200"/>
              </a:spcBef>
              <a:buClr>
                <a:srgbClr val="A5AB81"/>
              </a:buClr>
              <a:buSzPct val="8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ts val="1200"/>
              </a:spcBef>
              <a:buClr>
                <a:srgbClr val="D8B25C"/>
              </a:buClr>
              <a:buSzPct val="80000"/>
              <a:buFont typeface="Wingdings" panose="05000000000000000000" pitchFamily="2" charset="2"/>
              <a:buChar char="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ts val="1200"/>
              </a:spcBef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7BA79D"/>
              </a:buClr>
              <a:buSzPct val="80000"/>
              <a:buFont typeface="Wingdings" panose="05000000000000000000" pitchFamily="2" charset="2"/>
              <a:buChar char="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1400" b="1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Отримання сертифікату</a:t>
            </a:r>
          </a:p>
        </p:txBody>
      </p:sp>
    </p:spTree>
    <p:extLst>
      <p:ext uri="{BB962C8B-B14F-4D97-AF65-F5344CB8AC3E}">
        <p14:creationId xmlns:p14="http://schemas.microsoft.com/office/powerpoint/2010/main" val="16488340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110951"/>
            <a:ext cx="6858000" cy="692497"/>
          </a:xfrm>
          <a:prstGeom prst="rect">
            <a:avLst/>
          </a:prstGeom>
          <a:noFill/>
          <a:ln w="127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584200" latinLnBrk="1" hangingPunct="0"/>
            <a:r>
              <a:rPr lang="uk-UA" sz="2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Проведення конкурсу на</a:t>
            </a:r>
          </a:p>
          <a:p>
            <a:pPr defTabSz="584200" latinLnBrk="1" hangingPunct="0"/>
            <a:r>
              <a:rPr lang="uk-UA" sz="2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кращий дистанційний курс в 2016 році</a:t>
            </a:r>
            <a:endParaRPr lang="uk-UA" sz="2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3852" y="4581488"/>
            <a:ext cx="55661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458" latinLnBrk="1" hangingPunct="0"/>
            <a:fld id="{20463FA2-F33E-DA4D-9145-4BD3A6005529}" type="slidenum">
              <a:rPr lang="en-US" sz="2400">
                <a:solidFill>
                  <a:schemeClr val="bg1"/>
                </a:solidFill>
              </a:rPr>
              <a:pPr defTabSz="825458" latinLnBrk="1" hangingPunct="0"/>
              <a:t>19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Oval 5"/>
          <p:cNvSpPr/>
          <p:nvPr/>
        </p:nvSpPr>
        <p:spPr>
          <a:xfrm>
            <a:off x="1726333" y="950976"/>
            <a:ext cx="5914068" cy="391597"/>
          </a:xfrm>
          <a:prstGeom prst="roundRect">
            <a:avLst/>
          </a:prstGeom>
          <a:noFill/>
          <a:ln w="127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584171" latinLnBrk="1" hangingPunct="0"/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 курсів за платформами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2094" y="4581678"/>
            <a:ext cx="55661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458" latinLnBrk="1" hangingPunct="0"/>
            <a:fld id="{20463FA2-F33E-DA4D-9145-4BD3A6005529}" type="slidenum">
              <a:rPr lang="en-US" sz="2400">
                <a:solidFill>
                  <a:schemeClr val="bg1"/>
                </a:solidFill>
              </a:rPr>
              <a:pPr defTabSz="825458" latinLnBrk="1" hangingPunct="0"/>
              <a:t>19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11" y="0"/>
            <a:ext cx="1105135" cy="110513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6" t="21922" r="36013" b="28915"/>
          <a:stretch/>
        </p:blipFill>
        <p:spPr bwMode="auto">
          <a:xfrm>
            <a:off x="3093550" y="1352511"/>
            <a:ext cx="3013026" cy="2916000"/>
          </a:xfrm>
          <a:prstGeom prst="roundRect">
            <a:avLst>
              <a:gd name="adj" fmla="val 1217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5" t="77479" r="30537" b="15705"/>
          <a:stretch/>
        </p:blipFill>
        <p:spPr bwMode="auto">
          <a:xfrm>
            <a:off x="2097157" y="4329918"/>
            <a:ext cx="4949687" cy="473878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549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3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uk-UA" sz="2800" dirty="0" smtClean="0">
                <a:solidFill>
                  <a:srgbClr val="1C4587"/>
                </a:solidFill>
              </a:rPr>
              <a:t>Ситуація в Україні</a:t>
            </a:r>
            <a:endParaRPr lang="en" sz="2800" dirty="0">
              <a:solidFill>
                <a:srgbClr val="1C4587"/>
              </a:solidFill>
            </a:endParaRPr>
          </a:p>
        </p:txBody>
      </p:sp>
      <p:sp>
        <p:nvSpPr>
          <p:cNvPr id="522" name="Shape 522"/>
          <p:cNvSpPr txBox="1"/>
          <p:nvPr/>
        </p:nvSpPr>
        <p:spPr>
          <a:xfrm>
            <a:off x="747925" y="1200150"/>
            <a:ext cx="6530400" cy="82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endParaRPr lang="en" sz="1200" b="1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23" name="Shape 523"/>
          <p:cNvSpPr txBox="1"/>
          <p:nvPr/>
        </p:nvSpPr>
        <p:spPr>
          <a:xfrm>
            <a:off x="747925" y="1856519"/>
            <a:ext cx="2639709" cy="24190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uk-UA" sz="1200" b="1" dirty="0" smtClean="0">
                <a:solidFill>
                  <a:srgbClr val="3C78D8"/>
                </a:solidFill>
                <a:latin typeface="Dosis"/>
                <a:ea typeface="Dosis"/>
                <a:cs typeface="Dosis"/>
                <a:sym typeface="Dosis"/>
              </a:rPr>
              <a:t>УЧАСНИКИ ОСВІТНЬОГО ПРОЦЕСУ </a:t>
            </a:r>
          </a:p>
          <a:p>
            <a:pPr>
              <a:spcBef>
                <a:spcPts val="600"/>
              </a:spcBef>
            </a:pPr>
            <a:endParaRPr lang="uk-UA" sz="1200" b="1" dirty="0">
              <a:solidFill>
                <a:srgbClr val="3C78D8"/>
              </a:solidFill>
              <a:latin typeface="Dosis"/>
              <a:ea typeface="Dosis"/>
              <a:cs typeface="Dosis"/>
              <a:sym typeface="Dosis"/>
            </a:endParaRPr>
          </a:p>
          <a:p>
            <a:pPr>
              <a:spcBef>
                <a:spcPts val="600"/>
              </a:spcBef>
            </a:pPr>
            <a:endParaRPr lang="uk-UA" sz="1200" b="1" dirty="0" smtClean="0">
              <a:solidFill>
                <a:srgbClr val="3C78D8"/>
              </a:solidFill>
              <a:latin typeface="Dosis"/>
              <a:ea typeface="Dosis"/>
              <a:cs typeface="Dosis"/>
              <a:sym typeface="Dosis"/>
            </a:endParaRPr>
          </a:p>
          <a:p>
            <a:pPr>
              <a:spcBef>
                <a:spcPts val="600"/>
              </a:spcBef>
            </a:pPr>
            <a:endParaRPr lang="uk-UA" sz="1200" b="1" dirty="0">
              <a:solidFill>
                <a:srgbClr val="3C78D8"/>
              </a:solidFill>
              <a:latin typeface="Dosis"/>
              <a:ea typeface="Dosis"/>
              <a:cs typeface="Dosis"/>
              <a:sym typeface="Dosis"/>
            </a:endParaRPr>
          </a:p>
          <a:p>
            <a:pPr>
              <a:spcBef>
                <a:spcPts val="600"/>
              </a:spcBef>
            </a:pPr>
            <a:endParaRPr lang="uk-UA" sz="1200" b="1" dirty="0" smtClean="0">
              <a:solidFill>
                <a:srgbClr val="3C78D8"/>
              </a:solidFill>
              <a:latin typeface="Dosis"/>
              <a:ea typeface="Dosis"/>
              <a:cs typeface="Dosis"/>
              <a:sym typeface="Dosis"/>
            </a:endParaRPr>
          </a:p>
          <a:p>
            <a:pPr>
              <a:spcBef>
                <a:spcPts val="600"/>
              </a:spcBef>
            </a:pPr>
            <a:endParaRPr lang="uk-UA" sz="1200" b="1" dirty="0">
              <a:solidFill>
                <a:srgbClr val="3C78D8"/>
              </a:solidFill>
              <a:latin typeface="Dosis"/>
              <a:ea typeface="Dosis"/>
              <a:cs typeface="Dosis"/>
              <a:sym typeface="Dosis"/>
            </a:endParaRPr>
          </a:p>
          <a:p>
            <a:pPr>
              <a:spcBef>
                <a:spcPts val="600"/>
              </a:spcBef>
            </a:pPr>
            <a:endParaRPr lang="uk-UA" sz="1200" b="1" dirty="0" smtClean="0">
              <a:solidFill>
                <a:srgbClr val="3C78D8"/>
              </a:solidFill>
              <a:latin typeface="Dosis"/>
              <a:ea typeface="Dosis"/>
              <a:cs typeface="Dosis"/>
              <a:sym typeface="Dosis"/>
            </a:endParaRPr>
          </a:p>
          <a:p>
            <a:pPr>
              <a:spcBef>
                <a:spcPts val="600"/>
              </a:spcBef>
            </a:pPr>
            <a:r>
              <a:rPr lang="uk-UA" sz="1200" dirty="0" smtClean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ГОТОВІ ДО ВПРОВАДЖЕННЯ, СТВОРЕННЯ ТА ВИКОРИСТАННЯ КОНТЕНТУ</a:t>
            </a:r>
            <a:endParaRPr lang="uk-UA"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lvl="0" rtl="0">
              <a:spcBef>
                <a:spcPts val="600"/>
              </a:spcBef>
              <a:buNone/>
            </a:pPr>
            <a:endParaRPr lang="en" sz="1200" b="1" dirty="0" smtClean="0">
              <a:solidFill>
                <a:srgbClr val="3C78D8"/>
              </a:solidFill>
              <a:latin typeface="Dosis"/>
              <a:ea typeface="Dosis"/>
              <a:cs typeface="Dosis"/>
              <a:sym typeface="Dosis"/>
            </a:endParaRPr>
          </a:p>
          <a:p>
            <a:pPr lvl="0" rtl="0">
              <a:spcBef>
                <a:spcPts val="600"/>
              </a:spcBef>
              <a:buNone/>
            </a:pPr>
            <a:endParaRPr lang="uk-UA" sz="1200" dirty="0" smtClean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24" name="Shape 524"/>
          <p:cNvSpPr txBox="1"/>
          <p:nvPr/>
        </p:nvSpPr>
        <p:spPr>
          <a:xfrm>
            <a:off x="4266749" y="1976463"/>
            <a:ext cx="3127800" cy="22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uk-UA" sz="1200" b="1" dirty="0" smtClean="0">
                <a:solidFill>
                  <a:srgbClr val="3C78D8"/>
                </a:solidFill>
                <a:latin typeface="Dosis"/>
                <a:ea typeface="Dosis"/>
                <a:cs typeface="Dosis"/>
                <a:sym typeface="Dosis"/>
              </a:rPr>
              <a:t>РОЗПОВСЮДЖЕННЯ ПРАКТИК ДИСТАНЦІНОГО НАВЧАННЯ</a:t>
            </a:r>
            <a:r>
              <a:rPr lang="en" sz="1200" b="1" dirty="0" smtClean="0">
                <a:solidFill>
                  <a:srgbClr val="3C78D8"/>
                </a:solidFill>
                <a:latin typeface="Dosis"/>
                <a:ea typeface="Dosis"/>
                <a:cs typeface="Dosis"/>
                <a:sym typeface="Dosis"/>
              </a:rPr>
              <a:t>®</a:t>
            </a:r>
            <a:endParaRPr lang="en" sz="1200" b="1" dirty="0">
              <a:solidFill>
                <a:srgbClr val="3C78D8"/>
              </a:solidFill>
              <a:latin typeface="Dosis"/>
              <a:ea typeface="Dosis"/>
              <a:cs typeface="Dosis"/>
              <a:sym typeface="Dosis"/>
            </a:endParaRPr>
          </a:p>
          <a:p>
            <a:pPr lvl="0" rtl="0">
              <a:spcBef>
                <a:spcPts val="600"/>
              </a:spcBef>
              <a:buNone/>
            </a:pPr>
            <a:endParaRPr lang="uk-UA"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7" name="Picture 2" descr="https://dp.isuo.org/upload/userfiles/dp/dnepr_ob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49" y="2714134"/>
            <a:ext cx="2759027" cy="1841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759"/>
          <p:cNvSpPr/>
          <p:nvPr/>
        </p:nvSpPr>
        <p:spPr>
          <a:xfrm>
            <a:off x="1165336" y="3015555"/>
            <a:ext cx="460811" cy="746547"/>
          </a:xfrm>
          <a:custGeom>
            <a:avLst/>
            <a:gdLst/>
            <a:ahLst/>
            <a:cxnLst/>
            <a:rect l="0" t="0" r="0" b="0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" name="Shape 760"/>
          <p:cNvSpPr/>
          <p:nvPr/>
        </p:nvSpPr>
        <p:spPr>
          <a:xfrm>
            <a:off x="1636631" y="3015556"/>
            <a:ext cx="383067" cy="746546"/>
          </a:xfrm>
          <a:custGeom>
            <a:avLst/>
            <a:gdLst/>
            <a:ahLst/>
            <a:cxnLst/>
            <a:rect l="0" t="0" r="0" b="0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2" name="Shape 761"/>
          <p:cNvSpPr/>
          <p:nvPr/>
        </p:nvSpPr>
        <p:spPr>
          <a:xfrm>
            <a:off x="2010519" y="3066061"/>
            <a:ext cx="311981" cy="696041"/>
          </a:xfrm>
          <a:custGeom>
            <a:avLst/>
            <a:gdLst/>
            <a:ahLst/>
            <a:cxnLst/>
            <a:rect l="0" t="0" r="0" b="0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WebBrowser"/>
          <p:cNvGrpSpPr/>
          <p:nvPr>
            <p:custDataLst>
              <p:custData r:id="rId1"/>
            </p:custDataLst>
          </p:nvPr>
        </p:nvGrpSpPr>
        <p:grpSpPr>
          <a:xfrm>
            <a:off x="1020706" y="1"/>
            <a:ext cx="6980294" cy="5129213"/>
            <a:chOff x="-163059" y="0"/>
            <a:chExt cx="9307059" cy="6858000"/>
          </a:xfrm>
        </p:grpSpPr>
        <p:sp>
          <p:nvSpPr>
            <p:cNvPr id="3" name="Background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" name="WindowTitle"/>
            <p:cNvSpPr txBox="1"/>
            <p:nvPr/>
          </p:nvSpPr>
          <p:spPr>
            <a:xfrm>
              <a:off x="-163059" y="10635"/>
              <a:ext cx="2881559" cy="308633"/>
            </a:xfrm>
            <a:prstGeom prst="rect">
              <a:avLst/>
            </a:prstGeom>
            <a:noFill/>
          </p:spPr>
          <p:txBody>
            <a:bodyPr wrap="none" lIns="91440" tIns="18288" rIns="91440" bIns="27432" rtlCol="0" anchor="ctr" anchorCtr="0">
              <a:spAutoFit/>
            </a:bodyPr>
            <a:lstStyle/>
            <a:p>
              <a:r>
                <a:rPr lang="uk-UA" sz="1200" dirty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 </a:t>
              </a:r>
              <a:r>
                <a:rPr lang="ru-RU" sz="1200" b="1" dirty="0"/>
                <a:t>Школа </a:t>
              </a:r>
              <a:r>
                <a:rPr lang="ru-RU" sz="1200" b="1" dirty="0" err="1"/>
                <a:t>відкрита</a:t>
              </a:r>
              <a:r>
                <a:rPr lang="ru-RU" sz="1200" b="1" dirty="0"/>
                <a:t> для </a:t>
              </a:r>
              <a:r>
                <a:rPr lang="ru-RU" sz="1200" b="1" dirty="0" err="1"/>
                <a:t>всіх</a:t>
              </a:r>
              <a:endParaRPr lang="ru-RU" sz="1200" b="1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1598" y="286385"/>
              <a:ext cx="320040" cy="316520"/>
              <a:chOff x="72073" y="221749"/>
              <a:chExt cx="320040" cy="31652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72073" y="221749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eft Arrow 29"/>
              <p:cNvSpPr/>
              <p:nvPr/>
            </p:nvSpPr>
            <p:spPr>
              <a:xfrm>
                <a:off x="109358" y="275511"/>
                <a:ext cx="223134" cy="208997"/>
              </a:xfrm>
              <a:prstGeom prst="lef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3671" y="286384"/>
              <a:ext cx="320040" cy="316520"/>
              <a:chOff x="444146" y="221748"/>
              <a:chExt cx="320040" cy="31652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44146" y="221748"/>
                <a:ext cx="320040" cy="316520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u="sng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>
                <a:off x="481249" y="275509"/>
                <a:ext cx="257146" cy="208999"/>
              </a:xfrm>
              <a:prstGeom prst="rightArrow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  <a:latin typeface="Segoe UI"/>
                </a:endParaRPr>
              </a:p>
            </p:txBody>
          </p:sp>
        </p:grpSp>
        <p:grpSp>
          <p:nvGrpSpPr>
            <p:cNvPr id="7" name="Minimize - Maximize - Close"/>
            <p:cNvGrpSpPr/>
            <p:nvPr/>
          </p:nvGrpSpPr>
          <p:grpSpPr>
            <a:xfrm>
              <a:off x="8632311" y="92599"/>
              <a:ext cx="384527" cy="78032"/>
              <a:chOff x="9347642" y="131588"/>
              <a:chExt cx="384527" cy="78032"/>
            </a:xfrm>
          </p:grpSpPr>
          <p:cxnSp>
            <p:nvCxnSpPr>
              <p:cNvPr id="22" name="Line"/>
              <p:cNvCxnSpPr/>
              <p:nvPr/>
            </p:nvCxnSpPr>
            <p:spPr>
              <a:xfrm>
                <a:off x="9661396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cxnSp>
            <p:nvCxnSpPr>
              <p:cNvPr id="23" name="Line"/>
              <p:cNvCxnSpPr/>
              <p:nvPr/>
            </p:nvCxnSpPr>
            <p:spPr>
              <a:xfrm flipH="1">
                <a:off x="9661395" y="131588"/>
                <a:ext cx="70773" cy="7620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sp>
            <p:nvSpPr>
              <p:cNvPr id="24" name="Line"/>
              <p:cNvSpPr/>
              <p:nvPr/>
            </p:nvSpPr>
            <p:spPr>
              <a:xfrm rot="10800000" flipV="1">
                <a:off x="9499472" y="143255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Line"/>
              <p:cNvSpPr/>
              <p:nvPr/>
            </p:nvSpPr>
            <p:spPr>
              <a:xfrm rot="10800000" flipV="1">
                <a:off x="9498658" y="135261"/>
                <a:ext cx="91440" cy="72527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Line"/>
              <p:cNvSpPr/>
              <p:nvPr/>
            </p:nvSpPr>
            <p:spPr>
              <a:xfrm rot="10800000" flipV="1">
                <a:off x="9347642" y="200476"/>
                <a:ext cx="91440" cy="9144"/>
              </a:xfrm>
              <a:prstGeom prst="rect">
                <a:avLst/>
              </a:prstGeom>
              <a:solidFill>
                <a:srgbClr val="919191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WebPageBody"/>
            <p:cNvSpPr/>
            <p:nvPr/>
          </p:nvSpPr>
          <p:spPr>
            <a:xfrm>
              <a:off x="76200" y="685159"/>
              <a:ext cx="8991600" cy="606680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  <a:latin typeface="Segoe U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386335" y="360579"/>
              <a:ext cx="640645" cy="183940"/>
              <a:chOff x="8303527" y="360579"/>
              <a:chExt cx="640645" cy="183940"/>
            </a:xfrm>
          </p:grpSpPr>
          <p:pic>
            <p:nvPicPr>
              <p:cNvPr id="19" name="Picture 2" descr="C:\Users\t-dantay\Documents\Placeholders\hom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3527" y="361109"/>
                <a:ext cx="185783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t-dantay\Documents\Placeholders\setting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480" r="35484"/>
              <a:stretch/>
            </p:blipFill>
            <p:spPr bwMode="auto">
              <a:xfrm>
                <a:off x="8761292" y="360579"/>
                <a:ext cx="182880" cy="183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t-dantay\Documents\Placeholders\sta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9364" y="361109"/>
                <a:ext cx="191874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923925" y="340846"/>
              <a:ext cx="7142930" cy="228600"/>
              <a:chOff x="923925" y="340846"/>
              <a:chExt cx="7142930" cy="228600"/>
            </a:xfrm>
          </p:grpSpPr>
          <p:sp>
            <p:nvSpPr>
              <p:cNvPr id="11" name="UrlBar"/>
              <p:cNvSpPr/>
              <p:nvPr/>
            </p:nvSpPr>
            <p:spPr>
              <a:xfrm>
                <a:off x="923925" y="340846"/>
                <a:ext cx="7142930" cy="228600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l"/>
                <a:r>
                  <a:rPr lang="en-US" sz="1200" b="1" i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Segoe UI"/>
                  </a:rPr>
                  <a:t>http://eschool.dnepredu.com/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7260350" y="363706"/>
                <a:ext cx="744325" cy="182880"/>
                <a:chOff x="7260350" y="363706"/>
                <a:chExt cx="744325" cy="182880"/>
              </a:xfrm>
            </p:grpSpPr>
            <p:pic>
              <p:nvPicPr>
                <p:cNvPr id="13" name="Search" descr="C:\Users\t-dantay\Documents\Placeholders\search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26035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Refresh" descr="C:\Users\t-dantay\Documents\First24\arrowrepeat1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44400" y="363706"/>
                  <a:ext cx="182880" cy="1828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Drop Down" descr="C:\Users\t-dantay\Documents\First24\arrowsimple1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476150" y="409426"/>
                  <a:ext cx="91440" cy="91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6" name="X"/>
                <p:cNvGrpSpPr/>
                <p:nvPr/>
              </p:nvGrpSpPr>
              <p:grpSpPr>
                <a:xfrm>
                  <a:off x="7913235" y="409426"/>
                  <a:ext cx="91440" cy="91440"/>
                  <a:chOff x="4687215" y="1739180"/>
                  <a:chExt cx="91440" cy="91440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 flipV="1"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4687215" y="1739180"/>
                    <a:ext cx="91440" cy="91440"/>
                  </a:xfrm>
                  <a:prstGeom prst="line">
                    <a:avLst/>
                  </a:prstGeom>
                  <a:ln w="28575">
                    <a:solidFill>
                      <a:srgbClr val="FFFFFF">
                        <a:lumMod val="50000"/>
                      </a:srgbClr>
                    </a:solidFill>
                  </a:ln>
                </p:spPr>
                <p:style>
                  <a:lnRef idx="1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rgbClr val="000000"/>
                  </a:fontRef>
                </p:style>
              </p:cxnSp>
            </p:grpSp>
          </p:grpSp>
        </p:grp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81" y="533668"/>
            <a:ext cx="6708039" cy="4520767"/>
          </a:xfrm>
          <a:prstGeom prst="rect">
            <a:avLst/>
          </a:prstGeom>
          <a:effectLst>
            <a:outerShdw blurRad="50800" dist="63500" dir="540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2800042" y="688290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800" b="1" dirty="0"/>
              <a:t>СОЦІАЛЬНЕ </a:t>
            </a:r>
            <a:r>
              <a:rPr lang="uk-UA" sz="1800" b="1" dirty="0"/>
              <a:t>ПАРТНЕРСТВО</a:t>
            </a:r>
            <a:endParaRPr lang="uk-UA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981" y="1193861"/>
            <a:ext cx="2822735" cy="158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584" y="1193861"/>
            <a:ext cx="2997417" cy="121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473179"/>
            <a:ext cx="2880963" cy="183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122" y="3588367"/>
            <a:ext cx="2541728" cy="160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10" y="2153678"/>
            <a:ext cx="2091178" cy="129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295" y="1504848"/>
            <a:ext cx="2561410" cy="258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500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ctrTitle"/>
          </p:nvPr>
        </p:nvSpPr>
        <p:spPr>
          <a:xfrm>
            <a:off x="3498112" y="1113121"/>
            <a:ext cx="5220585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uk-UA" sz="2800" b="1" dirty="0" smtClean="0"/>
              <a:t>Правові засади впровадження дистанційного навчання</a:t>
            </a:r>
            <a:endParaRPr lang="en" sz="2800" b="1" dirty="0"/>
          </a:p>
        </p:txBody>
      </p:sp>
      <p:sp>
        <p:nvSpPr>
          <p:cNvPr id="538" name="Shape 538"/>
          <p:cNvSpPr txBox="1">
            <a:spLocks noGrp="1"/>
          </p:cNvSpPr>
          <p:nvPr>
            <p:ph type="subTitle" idx="1"/>
          </p:nvPr>
        </p:nvSpPr>
        <p:spPr>
          <a:xfrm>
            <a:off x="6618514" y="2864176"/>
            <a:ext cx="1893969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uk-UA" dirty="0" smtClean="0"/>
              <a:t>1.</a:t>
            </a:r>
            <a:endParaRPr lang="en" dirty="0"/>
          </a:p>
        </p:txBody>
      </p:sp>
      <p:sp>
        <p:nvSpPr>
          <p:cNvPr id="4" name="Shape 725"/>
          <p:cNvSpPr/>
          <p:nvPr/>
        </p:nvSpPr>
        <p:spPr>
          <a:xfrm>
            <a:off x="2219975" y="1450958"/>
            <a:ext cx="1106701" cy="1643924"/>
          </a:xfrm>
          <a:custGeom>
            <a:avLst/>
            <a:gdLst/>
            <a:ahLst/>
            <a:cxnLst/>
            <a:rect l="0" t="0" r="0" b="0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13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>
            <a:spLocks noGrp="1"/>
          </p:cNvSpPr>
          <p:nvPr>
            <p:ph type="ctrTitle" idx="4294967295"/>
          </p:nvPr>
        </p:nvSpPr>
        <p:spPr>
          <a:xfrm>
            <a:off x="685800" y="2286499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sz="2800" dirty="0" smtClean="0"/>
              <a:t>Професійний портфель сучасної освіти</a:t>
            </a:r>
            <a:endParaRPr lang="en" sz="2800" dirty="0"/>
          </a:p>
        </p:txBody>
      </p:sp>
      <p:sp>
        <p:nvSpPr>
          <p:cNvPr id="555" name="Shape 555"/>
          <p:cNvSpPr txBox="1">
            <a:spLocks noGrp="1"/>
          </p:cNvSpPr>
          <p:nvPr>
            <p:ph type="subTitle" idx="4294967295"/>
          </p:nvPr>
        </p:nvSpPr>
        <p:spPr>
          <a:xfrm>
            <a:off x="2339950" y="3411550"/>
            <a:ext cx="44640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sz="2000" dirty="0" smtClean="0"/>
              <a:t>2. </a:t>
            </a:r>
            <a:endParaRPr lang="en" sz="2000" dirty="0"/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/>
              <a:t/>
            </a:r>
            <a:br>
              <a:rPr lang="en" sz="2000" dirty="0"/>
            </a:br>
            <a:endParaRPr lang="en" sz="2000" dirty="0"/>
          </a:p>
        </p:txBody>
      </p:sp>
      <p:sp>
        <p:nvSpPr>
          <p:cNvPr id="558" name="Shape 558"/>
          <p:cNvSpPr/>
          <p:nvPr/>
        </p:nvSpPr>
        <p:spPr>
          <a:xfrm>
            <a:off x="4868278" y="380988"/>
            <a:ext cx="338774" cy="32920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59" name="Shape 559"/>
          <p:cNvSpPr/>
          <p:nvPr/>
        </p:nvSpPr>
        <p:spPr>
          <a:xfrm rot="2487273">
            <a:off x="3693827" y="1942852"/>
            <a:ext cx="241052" cy="23424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" name="Shape 747"/>
          <p:cNvSpPr/>
          <p:nvPr/>
        </p:nvSpPr>
        <p:spPr>
          <a:xfrm rot="16200000">
            <a:off x="2787788" y="502319"/>
            <a:ext cx="606742" cy="741988"/>
          </a:xfrm>
          <a:custGeom>
            <a:avLst/>
            <a:gdLst/>
            <a:ahLst/>
            <a:cxnLst/>
            <a:rect l="0" t="0" r="0" b="0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Shape 755"/>
          <p:cNvSpPr/>
          <p:nvPr/>
        </p:nvSpPr>
        <p:spPr>
          <a:xfrm>
            <a:off x="5112026" y="1375954"/>
            <a:ext cx="496294" cy="547857"/>
          </a:xfrm>
          <a:custGeom>
            <a:avLst/>
            <a:gdLst/>
            <a:ahLst/>
            <a:cxnLst/>
            <a:rect l="0" t="0" r="0" b="0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" name="Shape 770"/>
          <p:cNvSpPr/>
          <p:nvPr/>
        </p:nvSpPr>
        <p:spPr>
          <a:xfrm>
            <a:off x="2720165" y="1828097"/>
            <a:ext cx="666018" cy="554116"/>
          </a:xfrm>
          <a:custGeom>
            <a:avLst/>
            <a:gdLst/>
            <a:ahLst/>
            <a:cxnLst/>
            <a:rect l="0" t="0" r="0" b="0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4" name="Shape 778"/>
          <p:cNvSpPr/>
          <p:nvPr/>
        </p:nvSpPr>
        <p:spPr>
          <a:xfrm>
            <a:off x="3706503" y="852270"/>
            <a:ext cx="1101756" cy="924304"/>
          </a:xfrm>
          <a:custGeom>
            <a:avLst/>
            <a:gdLst/>
            <a:ahLst/>
            <a:cxnLst/>
            <a:rect l="0" t="0" r="0" b="0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702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/>
          <p:nvPr/>
        </p:nvSpPr>
        <p:spPr>
          <a:xfrm>
            <a:off x="3393776" y="1125478"/>
            <a:ext cx="4858468" cy="3782372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96" name="Shape 696"/>
          <p:cNvSpPr/>
          <p:nvPr/>
        </p:nvSpPr>
        <p:spPr>
          <a:xfrm>
            <a:off x="3597011" y="1297050"/>
            <a:ext cx="4451999" cy="284280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</a:p>
        </p:txBody>
      </p:sp>
      <p:sp>
        <p:nvSpPr>
          <p:cNvPr id="697" name="Shape 697"/>
          <p:cNvSpPr txBox="1">
            <a:spLocks noGrp="1"/>
          </p:cNvSpPr>
          <p:nvPr>
            <p:ph type="title"/>
          </p:nvPr>
        </p:nvSpPr>
        <p:spPr>
          <a:xfrm>
            <a:off x="747925" y="439650"/>
            <a:ext cx="61403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418011" y="1297050"/>
            <a:ext cx="2673532" cy="361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uk-UA" sz="1800" dirty="0" smtClean="0"/>
              <a:t>Удосконалення Положення про ДН</a:t>
            </a:r>
          </a:p>
          <a:p>
            <a:pPr lvl="0" rtl="0">
              <a:spcBef>
                <a:spcPts val="0"/>
              </a:spcBef>
              <a:buNone/>
            </a:pPr>
            <a:endParaRPr lang="uk-UA" sz="1800" dirty="0"/>
          </a:p>
          <a:p>
            <a:pPr lvl="0" rtl="0">
              <a:spcBef>
                <a:spcPts val="0"/>
              </a:spcBef>
              <a:buNone/>
            </a:pPr>
            <a:r>
              <a:rPr lang="uk-UA" sz="1800" dirty="0" smtClean="0"/>
              <a:t>Внесення змін у тарифну сітку ЗНЗ, поява нових ПК</a:t>
            </a:r>
          </a:p>
          <a:p>
            <a:pPr lvl="0" rtl="0">
              <a:spcBef>
                <a:spcPts val="0"/>
              </a:spcBef>
              <a:buNone/>
            </a:pPr>
            <a:endParaRPr lang="uk-UA" sz="1800" dirty="0"/>
          </a:p>
          <a:p>
            <a:pPr lvl="0" rtl="0">
              <a:spcBef>
                <a:spcPts val="0"/>
              </a:spcBef>
              <a:buNone/>
            </a:pPr>
            <a:r>
              <a:rPr lang="uk-UA" sz="1800" dirty="0" smtClean="0"/>
              <a:t>Корпоративна відповідальність</a:t>
            </a:r>
          </a:p>
        </p:txBody>
      </p:sp>
      <p:pic>
        <p:nvPicPr>
          <p:cNvPr id="1026" name="Picture 2" descr="Картинки по запросу вчитель ы уче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012" y="1297050"/>
            <a:ext cx="4464918" cy="276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1602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>
            <a:spLocks noGrp="1"/>
          </p:cNvSpPr>
          <p:nvPr>
            <p:ph type="ctrTitle" idx="4294967295"/>
          </p:nvPr>
        </p:nvSpPr>
        <p:spPr>
          <a:xfrm>
            <a:off x="685800" y="2286499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sz="2800" dirty="0" smtClean="0"/>
              <a:t>Ідентифікація моделей</a:t>
            </a:r>
            <a:endParaRPr lang="en" sz="2800" dirty="0"/>
          </a:p>
        </p:txBody>
      </p:sp>
      <p:sp>
        <p:nvSpPr>
          <p:cNvPr id="555" name="Shape 555"/>
          <p:cNvSpPr txBox="1">
            <a:spLocks noGrp="1"/>
          </p:cNvSpPr>
          <p:nvPr>
            <p:ph type="subTitle" idx="4294967295"/>
          </p:nvPr>
        </p:nvSpPr>
        <p:spPr>
          <a:xfrm>
            <a:off x="2339950" y="3411550"/>
            <a:ext cx="44640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sz="2000" dirty="0" smtClean="0"/>
              <a:t>Крок </a:t>
            </a:r>
            <a:r>
              <a:rPr lang="en-US" sz="2000" dirty="0" smtClean="0"/>
              <a:t>3</a:t>
            </a:r>
            <a:r>
              <a:rPr lang="uk-UA" sz="2000" dirty="0" smtClean="0"/>
              <a:t>. </a:t>
            </a:r>
            <a:endParaRPr lang="en" sz="2000" dirty="0"/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/>
              <a:t/>
            </a:r>
            <a:br>
              <a:rPr lang="en" sz="2000" dirty="0"/>
            </a:br>
            <a:endParaRPr lang="en" sz="2000" dirty="0"/>
          </a:p>
        </p:txBody>
      </p:sp>
      <p:sp>
        <p:nvSpPr>
          <p:cNvPr id="558" name="Shape 558"/>
          <p:cNvSpPr/>
          <p:nvPr/>
        </p:nvSpPr>
        <p:spPr>
          <a:xfrm>
            <a:off x="4868278" y="380988"/>
            <a:ext cx="338774" cy="32920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59" name="Shape 559"/>
          <p:cNvSpPr/>
          <p:nvPr/>
        </p:nvSpPr>
        <p:spPr>
          <a:xfrm rot="2487273">
            <a:off x="3693827" y="1942852"/>
            <a:ext cx="241052" cy="23424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Shape 731"/>
          <p:cNvSpPr/>
          <p:nvPr/>
        </p:nvSpPr>
        <p:spPr>
          <a:xfrm>
            <a:off x="3814354" y="647123"/>
            <a:ext cx="841188" cy="1341147"/>
          </a:xfrm>
          <a:custGeom>
            <a:avLst/>
            <a:gdLst/>
            <a:ahLst/>
            <a:cxnLst/>
            <a:rect l="0" t="0" r="0" b="0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Shape 802"/>
          <p:cNvSpPr/>
          <p:nvPr/>
        </p:nvSpPr>
        <p:spPr>
          <a:xfrm>
            <a:off x="4823412" y="872229"/>
            <a:ext cx="1125192" cy="1020428"/>
          </a:xfrm>
          <a:custGeom>
            <a:avLst/>
            <a:gdLst/>
            <a:ahLst/>
            <a:cxnLst/>
            <a:rect l="0" t="0" r="0" b="0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" name="Shape 770"/>
          <p:cNvSpPr/>
          <p:nvPr/>
        </p:nvSpPr>
        <p:spPr>
          <a:xfrm>
            <a:off x="2830286" y="1108115"/>
            <a:ext cx="771332" cy="784286"/>
          </a:xfrm>
          <a:custGeom>
            <a:avLst/>
            <a:gdLst/>
            <a:ahLst/>
            <a:cxnLst/>
            <a:rect l="0" t="0" r="0" b="0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1336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>
            <a:spLocks noGrp="1"/>
          </p:cNvSpPr>
          <p:nvPr>
            <p:ph type="title" idx="4294967295"/>
          </p:nvPr>
        </p:nvSpPr>
        <p:spPr>
          <a:xfrm>
            <a:off x="1501800" y="225025"/>
            <a:ext cx="61403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dirty="0" smtClean="0"/>
              <a:t>Вектор руху </a:t>
            </a:r>
            <a:endParaRPr lang="en" dirty="0"/>
          </a:p>
        </p:txBody>
      </p:sp>
      <p:cxnSp>
        <p:nvCxnSpPr>
          <p:cNvPr id="640" name="Shape 640"/>
          <p:cNvCxnSpPr/>
          <p:nvPr/>
        </p:nvCxnSpPr>
        <p:spPr>
          <a:xfrm>
            <a:off x="-4800" y="2156035"/>
            <a:ext cx="9153599" cy="0"/>
          </a:xfrm>
          <a:prstGeom prst="straightConnector1">
            <a:avLst/>
          </a:prstGeom>
          <a:noFill/>
          <a:ln w="19050" cap="rnd" cmpd="sng">
            <a:solidFill>
              <a:srgbClr val="1C4587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641" name="Shape 641"/>
          <p:cNvSpPr/>
          <p:nvPr/>
        </p:nvSpPr>
        <p:spPr>
          <a:xfrm rot="10800000" flipH="1">
            <a:off x="1895325" y="1939007"/>
            <a:ext cx="419099" cy="419399"/>
          </a:xfrm>
          <a:prstGeom prst="donut">
            <a:avLst>
              <a:gd name="adj" fmla="val 24108"/>
            </a:avLst>
          </a:pr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42" name="Shape 642"/>
          <p:cNvCxnSpPr/>
          <p:nvPr/>
        </p:nvCxnSpPr>
        <p:spPr>
          <a:xfrm>
            <a:off x="2105025" y="2110607"/>
            <a:ext cx="0" cy="876300"/>
          </a:xfrm>
          <a:prstGeom prst="straightConnector1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oval" w="lg" len="lg"/>
            <a:tailEnd type="diamond" w="lg" len="lg"/>
          </a:ln>
        </p:spPr>
      </p:cxnSp>
      <p:sp>
        <p:nvSpPr>
          <p:cNvPr id="643" name="Shape 643"/>
          <p:cNvSpPr/>
          <p:nvPr/>
        </p:nvSpPr>
        <p:spPr>
          <a:xfrm>
            <a:off x="4362450" y="1946335"/>
            <a:ext cx="419099" cy="419399"/>
          </a:xfrm>
          <a:prstGeom prst="donut">
            <a:avLst>
              <a:gd name="adj" fmla="val 24108"/>
            </a:avLst>
          </a:pr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4" name="Shape 644"/>
          <p:cNvSpPr/>
          <p:nvPr/>
        </p:nvSpPr>
        <p:spPr>
          <a:xfrm rot="10800000" flipH="1">
            <a:off x="6829275" y="1939007"/>
            <a:ext cx="419099" cy="419399"/>
          </a:xfrm>
          <a:prstGeom prst="donut">
            <a:avLst>
              <a:gd name="adj" fmla="val 24108"/>
            </a:avLst>
          </a:pr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45" name="Shape 645"/>
          <p:cNvCxnSpPr/>
          <p:nvPr/>
        </p:nvCxnSpPr>
        <p:spPr>
          <a:xfrm>
            <a:off x="4572000" y="2108410"/>
            <a:ext cx="0" cy="876300"/>
          </a:xfrm>
          <a:prstGeom prst="straightConnector1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oval" w="lg" len="lg"/>
            <a:tailEnd type="diamond" w="lg" len="lg"/>
          </a:ln>
        </p:spPr>
      </p:cxnSp>
      <p:cxnSp>
        <p:nvCxnSpPr>
          <p:cNvPr id="646" name="Shape 646"/>
          <p:cNvCxnSpPr/>
          <p:nvPr/>
        </p:nvCxnSpPr>
        <p:spPr>
          <a:xfrm>
            <a:off x="7038975" y="2110607"/>
            <a:ext cx="0" cy="876300"/>
          </a:xfrm>
          <a:prstGeom prst="straightConnector1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oval" w="lg" len="lg"/>
            <a:tailEnd type="diamond" w="lg" len="lg"/>
          </a:ln>
        </p:spPr>
      </p:cxnSp>
      <p:sp>
        <p:nvSpPr>
          <p:cNvPr id="647" name="Shape 647"/>
          <p:cNvSpPr txBox="1"/>
          <p:nvPr/>
        </p:nvSpPr>
        <p:spPr>
          <a:xfrm>
            <a:off x="1501800" y="3032335"/>
            <a:ext cx="1322985" cy="41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sz="1800" dirty="0" smtClean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Екстернат</a:t>
            </a:r>
            <a:endParaRPr lang="en" sz="18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3808076" y="3032335"/>
            <a:ext cx="1527845" cy="41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sz="1800" dirty="0" smtClean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Дистанційне навчання</a:t>
            </a:r>
            <a:endParaRPr lang="en" sz="18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49" name="Shape 649"/>
          <p:cNvSpPr txBox="1"/>
          <p:nvPr/>
        </p:nvSpPr>
        <p:spPr>
          <a:xfrm>
            <a:off x="5946274" y="3032335"/>
            <a:ext cx="2185100" cy="41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sz="1800" dirty="0" smtClean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Змішане навчання</a:t>
            </a:r>
            <a:endParaRPr lang="en" sz="18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409713823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>
            <a:spLocks noGrp="1"/>
          </p:cNvSpPr>
          <p:nvPr>
            <p:ph type="ctrTitle" idx="4294967295"/>
          </p:nvPr>
        </p:nvSpPr>
        <p:spPr>
          <a:xfrm>
            <a:off x="685800" y="2286499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sz="2800" dirty="0" smtClean="0"/>
              <a:t>Планування заходів</a:t>
            </a:r>
            <a:endParaRPr lang="en" sz="2800" dirty="0"/>
          </a:p>
        </p:txBody>
      </p:sp>
      <p:sp>
        <p:nvSpPr>
          <p:cNvPr id="555" name="Shape 555"/>
          <p:cNvSpPr txBox="1">
            <a:spLocks noGrp="1"/>
          </p:cNvSpPr>
          <p:nvPr>
            <p:ph type="subTitle" idx="4294967295"/>
          </p:nvPr>
        </p:nvSpPr>
        <p:spPr>
          <a:xfrm>
            <a:off x="2339950" y="3411550"/>
            <a:ext cx="44640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sz="2000" dirty="0" smtClean="0"/>
              <a:t>Крок </a:t>
            </a:r>
            <a:r>
              <a:rPr lang="en-US" sz="2000" dirty="0" smtClean="0"/>
              <a:t>4</a:t>
            </a:r>
            <a:r>
              <a:rPr lang="uk-UA" sz="2000" dirty="0" smtClean="0"/>
              <a:t>. </a:t>
            </a:r>
            <a:endParaRPr lang="en" sz="2000" dirty="0"/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/>
              <a:t/>
            </a:r>
            <a:br>
              <a:rPr lang="en" sz="2000" dirty="0"/>
            </a:br>
            <a:endParaRPr lang="en" sz="2000" dirty="0"/>
          </a:p>
        </p:txBody>
      </p:sp>
      <p:sp>
        <p:nvSpPr>
          <p:cNvPr id="556" name="Shape 556"/>
          <p:cNvSpPr/>
          <p:nvPr/>
        </p:nvSpPr>
        <p:spPr>
          <a:xfrm>
            <a:off x="4572753" y="647123"/>
            <a:ext cx="1323527" cy="1341148"/>
          </a:xfrm>
          <a:custGeom>
            <a:avLst/>
            <a:gdLst/>
            <a:ahLst/>
            <a:cxnLst/>
            <a:rect l="0" t="0" r="0" b="0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57" name="Shape 557"/>
          <p:cNvSpPr/>
          <p:nvPr/>
        </p:nvSpPr>
        <p:spPr>
          <a:xfrm rot="1473079">
            <a:off x="3369356" y="1316755"/>
            <a:ext cx="773816" cy="753764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58" name="Shape 558"/>
          <p:cNvSpPr/>
          <p:nvPr/>
        </p:nvSpPr>
        <p:spPr>
          <a:xfrm>
            <a:off x="4316768" y="518957"/>
            <a:ext cx="338774" cy="32920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59" name="Shape 559"/>
          <p:cNvSpPr/>
          <p:nvPr/>
        </p:nvSpPr>
        <p:spPr>
          <a:xfrm rot="2487273">
            <a:off x="4098884" y="2012730"/>
            <a:ext cx="241052" cy="23424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3559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3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uk-UA" dirty="0" smtClean="0"/>
              <a:t>Наукові дослідження</a:t>
            </a:r>
            <a:endParaRPr lang="en" dirty="0"/>
          </a:p>
        </p:txBody>
      </p:sp>
      <p:sp>
        <p:nvSpPr>
          <p:cNvPr id="572" name="Shape 572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899" cy="361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uk-UA" b="1" dirty="0" smtClean="0">
                <a:solidFill>
                  <a:srgbClr val="FFC000"/>
                </a:solidFill>
              </a:rPr>
              <a:t>Читаємо</a:t>
            </a:r>
            <a:endParaRPr lang="en" b="1" dirty="0">
              <a:solidFill>
                <a:srgbClr val="FFC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uk-UA" dirty="0" smtClean="0"/>
              <a:t>Аналіз наукових публікацій, вивчення світового досвіду та підходів</a:t>
            </a:r>
            <a:endParaRPr lang="en" dirty="0"/>
          </a:p>
        </p:txBody>
      </p:sp>
      <p:sp>
        <p:nvSpPr>
          <p:cNvPr id="573" name="Shape 573"/>
          <p:cNvSpPr txBox="1">
            <a:spLocks noGrp="1"/>
          </p:cNvSpPr>
          <p:nvPr>
            <p:ph type="body" idx="2"/>
          </p:nvPr>
        </p:nvSpPr>
        <p:spPr>
          <a:xfrm>
            <a:off x="2953086" y="1308875"/>
            <a:ext cx="2097899" cy="361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uk-UA" b="1" dirty="0" smtClean="0">
                <a:solidFill>
                  <a:srgbClr val="0070C0"/>
                </a:solidFill>
              </a:rPr>
              <a:t>Пишемо</a:t>
            </a:r>
            <a:endParaRPr lang="en" b="1" dirty="0">
              <a:solidFill>
                <a:srgbClr val="0070C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uk-UA" dirty="0" smtClean="0"/>
              <a:t>Розробка програм, вдосконалення законодавства, презентація наявного досвіду</a:t>
            </a:r>
          </a:p>
        </p:txBody>
      </p:sp>
      <p:sp>
        <p:nvSpPr>
          <p:cNvPr id="574" name="Shape 574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899" cy="361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uk-UA" b="1" dirty="0" smtClean="0">
                <a:solidFill>
                  <a:srgbClr val="FF0000"/>
                </a:solidFill>
              </a:rPr>
              <a:t>Обговорюємо</a:t>
            </a:r>
            <a:endParaRPr lang="en" b="1" dirty="0">
              <a:solidFill>
                <a:srgbClr val="FF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uk-UA" dirty="0" smtClean="0"/>
              <a:t>Проведення всеукраїнських заходів, участь у європейських, світових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970082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96068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uk-UA" dirty="0" smtClean="0"/>
              <a:t>Конкурси, фестивалі</a:t>
            </a:r>
            <a:r>
              <a:rPr lang="en-US" dirty="0"/>
              <a:t> </a:t>
            </a:r>
            <a:r>
              <a:rPr lang="en-US" dirty="0" smtClean="0"/>
              <a:t>                                          </a:t>
            </a:r>
            <a:r>
              <a:rPr lang="uk-UA" dirty="0" smtClean="0"/>
              <a:t>Вчимося </a:t>
            </a:r>
            <a:r>
              <a:rPr lang="uk-UA" dirty="0"/>
              <a:t>один у одного</a:t>
            </a:r>
            <a:endParaRPr lang="en" dirty="0"/>
          </a:p>
        </p:txBody>
      </p:sp>
      <p:sp>
        <p:nvSpPr>
          <p:cNvPr id="572" name="Shape 572"/>
          <p:cNvSpPr txBox="1">
            <a:spLocks noGrp="1"/>
          </p:cNvSpPr>
          <p:nvPr>
            <p:ph type="body" idx="1"/>
          </p:nvPr>
        </p:nvSpPr>
        <p:spPr>
          <a:xfrm>
            <a:off x="557348" y="1158750"/>
            <a:ext cx="2395737" cy="361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uk-UA" b="1" dirty="0" err="1" smtClean="0">
                <a:solidFill>
                  <a:srgbClr val="FFC000"/>
                </a:solidFill>
              </a:rPr>
              <a:t>Медіафестиваль</a:t>
            </a:r>
            <a:endParaRPr lang="en" b="1" dirty="0">
              <a:solidFill>
                <a:srgbClr val="FFC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uk-UA" dirty="0" smtClean="0"/>
              <a:t>Лютий-березень</a:t>
            </a:r>
          </a:p>
          <a:p>
            <a:pPr lvl="0">
              <a:spcBef>
                <a:spcPts val="0"/>
              </a:spcBef>
              <a:buNone/>
            </a:pPr>
            <a:r>
              <a:rPr lang="uk-UA" dirty="0" smtClean="0"/>
              <a:t>«Школа майбутнього»</a:t>
            </a:r>
          </a:p>
          <a:p>
            <a:pPr marL="285750" indent="-285750"/>
            <a:r>
              <a:rPr lang="uk-UA" dirty="0" smtClean="0"/>
              <a:t>У номінації «Фотографія»,</a:t>
            </a:r>
          </a:p>
          <a:p>
            <a:pPr marL="285750" indent="-285750"/>
            <a:r>
              <a:rPr lang="uk-UA" dirty="0" smtClean="0"/>
              <a:t>«Анімація про професії майбутнього»</a:t>
            </a:r>
          </a:p>
          <a:p>
            <a:pPr marL="285750" indent="-285750"/>
            <a:r>
              <a:rPr lang="uk-UA" dirty="0" smtClean="0"/>
              <a:t>«Телебачення майбутнього про Школу майбутнього»</a:t>
            </a:r>
            <a:endParaRPr lang="en" dirty="0"/>
          </a:p>
        </p:txBody>
      </p:sp>
      <p:sp>
        <p:nvSpPr>
          <p:cNvPr id="573" name="Shape 573"/>
          <p:cNvSpPr txBox="1">
            <a:spLocks noGrp="1"/>
          </p:cNvSpPr>
          <p:nvPr>
            <p:ph type="body" idx="2"/>
          </p:nvPr>
        </p:nvSpPr>
        <p:spPr>
          <a:xfrm>
            <a:off x="2953086" y="1165574"/>
            <a:ext cx="2559440" cy="361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uk-UA" b="1" dirty="0" smtClean="0">
                <a:solidFill>
                  <a:srgbClr val="0070C0"/>
                </a:solidFill>
              </a:rPr>
              <a:t>Конкурси</a:t>
            </a:r>
          </a:p>
          <a:p>
            <a:pPr marL="285750" indent="-285750"/>
            <a:r>
              <a:rPr lang="uk-UA" dirty="0" smtClean="0"/>
              <a:t>Обласний конкурс дистанційних курсів для вчителів гуманітарних предметів</a:t>
            </a:r>
          </a:p>
          <a:p>
            <a:pPr marL="285750" indent="-285750"/>
            <a:r>
              <a:rPr lang="uk-UA" dirty="0" smtClean="0"/>
              <a:t>Обласний конкурс на кращий тематичний блог,</a:t>
            </a:r>
          </a:p>
          <a:p>
            <a:pPr marL="285750" indent="-285750"/>
            <a:r>
              <a:rPr lang="uk-UA" dirty="0" err="1" smtClean="0"/>
              <a:t>Прангліміне</a:t>
            </a:r>
            <a:r>
              <a:rPr lang="uk-UA" dirty="0" smtClean="0"/>
              <a:t> в </a:t>
            </a:r>
            <a:r>
              <a:rPr lang="uk-UA" dirty="0" err="1" smtClean="0"/>
              <a:t>Міксеке</a:t>
            </a:r>
            <a:endParaRPr lang="uk-UA" dirty="0" smtClean="0"/>
          </a:p>
        </p:txBody>
      </p:sp>
      <p:sp>
        <p:nvSpPr>
          <p:cNvPr id="574" name="Shape 574"/>
          <p:cNvSpPr txBox="1">
            <a:spLocks noGrp="1"/>
          </p:cNvSpPr>
          <p:nvPr>
            <p:ph type="body" idx="3"/>
          </p:nvPr>
        </p:nvSpPr>
        <p:spPr>
          <a:xfrm>
            <a:off x="5512526" y="1158750"/>
            <a:ext cx="2097899" cy="361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uk-UA" b="1" dirty="0" smtClean="0">
                <a:solidFill>
                  <a:srgbClr val="FFC000"/>
                </a:solidFill>
              </a:rPr>
              <a:t>Семінари</a:t>
            </a:r>
            <a:endParaRPr lang="en-US" b="1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en-US" b="1" dirty="0">
              <a:solidFill>
                <a:srgbClr val="FFC000"/>
              </a:solidFill>
            </a:endParaRPr>
          </a:p>
          <a:p>
            <a:pPr>
              <a:buNone/>
            </a:pPr>
            <a:endParaRPr lang="en-US" b="1" dirty="0" smtClean="0">
              <a:solidFill>
                <a:srgbClr val="FFC000"/>
              </a:solidFill>
            </a:endParaRPr>
          </a:p>
          <a:p>
            <a:pPr lvl="0">
              <a:buNone/>
            </a:pPr>
            <a:r>
              <a:rPr lang="uk-UA" b="1" dirty="0" smtClean="0">
                <a:solidFill>
                  <a:srgbClr val="0070C0"/>
                </a:solidFill>
              </a:rPr>
              <a:t>Тренінги</a:t>
            </a:r>
            <a:endParaRPr lang="en-US" b="1" dirty="0" smtClean="0">
              <a:solidFill>
                <a:srgbClr val="0070C0"/>
              </a:solidFill>
            </a:endParaRPr>
          </a:p>
          <a:p>
            <a:pPr lvl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lvl="0">
              <a:buNone/>
            </a:pPr>
            <a:endParaRPr lang="en-US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uk-UA" b="1" dirty="0">
                <a:solidFill>
                  <a:srgbClr val="FF0000"/>
                </a:solidFill>
              </a:rPr>
              <a:t>Майстер-класи</a:t>
            </a:r>
          </a:p>
          <a:p>
            <a:pPr lvl="0">
              <a:buNone/>
            </a:pPr>
            <a:endParaRPr lang="en" b="1" dirty="0">
              <a:solidFill>
                <a:srgbClr val="0070C0"/>
              </a:solidFill>
            </a:endParaRPr>
          </a:p>
          <a:p>
            <a:pPr>
              <a:buNone/>
            </a:pPr>
            <a:endParaRPr lang="en" b="1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en" b="1" dirty="0">
              <a:solidFill>
                <a:srgbClr val="FFC000"/>
              </a:solidFill>
            </a:endParaRPr>
          </a:p>
          <a:p>
            <a:pPr>
              <a:buNone/>
            </a:pPr>
            <a:endParaRPr lang="en" b="1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en" b="1" dirty="0">
              <a:solidFill>
                <a:srgbClr val="FFC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267211284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>
            <a:spLocks noGrp="1"/>
          </p:cNvSpPr>
          <p:nvPr>
            <p:ph type="ctrTitle" idx="4294967295"/>
          </p:nvPr>
        </p:nvSpPr>
        <p:spPr>
          <a:xfrm>
            <a:off x="774221" y="2274779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sz="2800" dirty="0" smtClean="0"/>
              <a:t>Моніторингові дослідження</a:t>
            </a:r>
            <a:endParaRPr lang="en" sz="2800" dirty="0"/>
          </a:p>
        </p:txBody>
      </p:sp>
      <p:sp>
        <p:nvSpPr>
          <p:cNvPr id="555" name="Shape 555"/>
          <p:cNvSpPr txBox="1">
            <a:spLocks noGrp="1"/>
          </p:cNvSpPr>
          <p:nvPr>
            <p:ph type="subTitle" idx="4294967295"/>
          </p:nvPr>
        </p:nvSpPr>
        <p:spPr>
          <a:xfrm>
            <a:off x="2339950" y="3411550"/>
            <a:ext cx="44640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sz="2000" dirty="0" smtClean="0"/>
              <a:t>Крок 5. </a:t>
            </a:r>
            <a:endParaRPr lang="en" sz="2000" dirty="0"/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/>
              <a:t/>
            </a:r>
            <a:br>
              <a:rPr lang="en" sz="2000" dirty="0"/>
            </a:br>
            <a:endParaRPr lang="en" sz="2000" dirty="0"/>
          </a:p>
        </p:txBody>
      </p:sp>
      <p:sp>
        <p:nvSpPr>
          <p:cNvPr id="558" name="Shape 558"/>
          <p:cNvSpPr/>
          <p:nvPr/>
        </p:nvSpPr>
        <p:spPr>
          <a:xfrm>
            <a:off x="4491034" y="522299"/>
            <a:ext cx="338774" cy="32920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59" name="Shape 559"/>
          <p:cNvSpPr/>
          <p:nvPr/>
        </p:nvSpPr>
        <p:spPr>
          <a:xfrm rot="2487273">
            <a:off x="3488486" y="1995401"/>
            <a:ext cx="241052" cy="23424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Shape 756"/>
          <p:cNvSpPr/>
          <p:nvPr/>
        </p:nvSpPr>
        <p:spPr>
          <a:xfrm>
            <a:off x="2640199" y="1084995"/>
            <a:ext cx="968812" cy="903276"/>
          </a:xfrm>
          <a:custGeom>
            <a:avLst/>
            <a:gdLst/>
            <a:ahLst/>
            <a:cxnLst/>
            <a:rect l="0" t="0" r="0" b="0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Shape 757"/>
          <p:cNvSpPr/>
          <p:nvPr/>
        </p:nvSpPr>
        <p:spPr>
          <a:xfrm>
            <a:off x="3744157" y="1084995"/>
            <a:ext cx="950505" cy="903276"/>
          </a:xfrm>
          <a:custGeom>
            <a:avLst/>
            <a:gdLst/>
            <a:ahLst/>
            <a:cxnLst/>
            <a:rect l="0" t="0" r="0" b="0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" name="Shape 758"/>
          <p:cNvSpPr/>
          <p:nvPr/>
        </p:nvSpPr>
        <p:spPr>
          <a:xfrm>
            <a:off x="4829808" y="1105551"/>
            <a:ext cx="965057" cy="877284"/>
          </a:xfrm>
          <a:custGeom>
            <a:avLst/>
            <a:gdLst/>
            <a:ahLst/>
            <a:cxnLst/>
            <a:rect l="0" t="0" r="0" b="0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53450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>
            <a:spLocks noGrp="1"/>
          </p:cNvSpPr>
          <p:nvPr>
            <p:ph type="ctrTitle" idx="4294967295"/>
          </p:nvPr>
        </p:nvSpPr>
        <p:spPr>
          <a:xfrm>
            <a:off x="685800" y="2286499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sz="2800" dirty="0" smtClean="0"/>
              <a:t>Кращі практики використання можливостей платформи «Класна оцінка» у Дніпропетровщині</a:t>
            </a:r>
            <a:endParaRPr lang="en" sz="2800" dirty="0"/>
          </a:p>
        </p:txBody>
      </p:sp>
      <p:sp>
        <p:nvSpPr>
          <p:cNvPr id="555" name="Shape 555"/>
          <p:cNvSpPr txBox="1">
            <a:spLocks noGrp="1"/>
          </p:cNvSpPr>
          <p:nvPr>
            <p:ph type="subTitle" idx="4294967295"/>
          </p:nvPr>
        </p:nvSpPr>
        <p:spPr>
          <a:xfrm>
            <a:off x="2339950" y="3411550"/>
            <a:ext cx="44640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uk-UA" sz="2000" dirty="0" smtClean="0"/>
              <a:t>2011 – 2017 </a:t>
            </a:r>
            <a:r>
              <a:rPr lang="uk-UA" sz="2000" dirty="0" err="1" smtClean="0"/>
              <a:t>р.р</a:t>
            </a:r>
            <a:r>
              <a:rPr lang="uk-UA" sz="2000" dirty="0" smtClean="0"/>
              <a:t>. </a:t>
            </a:r>
            <a:endParaRPr lang="en" sz="2000" dirty="0"/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/>
              <a:t/>
            </a:r>
            <a:br>
              <a:rPr lang="en" sz="2000" dirty="0"/>
            </a:br>
            <a:endParaRPr lang="en" sz="2000" dirty="0"/>
          </a:p>
        </p:txBody>
      </p:sp>
      <p:sp>
        <p:nvSpPr>
          <p:cNvPr id="556" name="Shape 556"/>
          <p:cNvSpPr/>
          <p:nvPr/>
        </p:nvSpPr>
        <p:spPr>
          <a:xfrm>
            <a:off x="4572753" y="647123"/>
            <a:ext cx="1323527" cy="1341148"/>
          </a:xfrm>
          <a:custGeom>
            <a:avLst/>
            <a:gdLst/>
            <a:ahLst/>
            <a:cxnLst/>
            <a:rect l="0" t="0" r="0" b="0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57" name="Shape 557"/>
          <p:cNvSpPr/>
          <p:nvPr/>
        </p:nvSpPr>
        <p:spPr>
          <a:xfrm rot="1473079">
            <a:off x="3369356" y="1316755"/>
            <a:ext cx="773816" cy="753764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58" name="Shape 558"/>
          <p:cNvSpPr/>
          <p:nvPr/>
        </p:nvSpPr>
        <p:spPr>
          <a:xfrm>
            <a:off x="4316768" y="518957"/>
            <a:ext cx="338774" cy="32920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59" name="Shape 559"/>
          <p:cNvSpPr/>
          <p:nvPr/>
        </p:nvSpPr>
        <p:spPr>
          <a:xfrm rot="2487273">
            <a:off x="4098884" y="2012730"/>
            <a:ext cx="241052" cy="23424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4531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/>
          <p:nvPr/>
        </p:nvSpPr>
        <p:spPr>
          <a:xfrm>
            <a:off x="5534020" y="623036"/>
            <a:ext cx="1863608" cy="3921827"/>
          </a:xfrm>
          <a:custGeom>
            <a:avLst/>
            <a:gdLst/>
            <a:ahLst/>
            <a:cxnLst/>
            <a:rect l="0" t="0" r="0" b="0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80" name="Shape 680"/>
          <p:cNvSpPr/>
          <p:nvPr/>
        </p:nvSpPr>
        <p:spPr>
          <a:xfrm>
            <a:off x="5665750" y="1188850"/>
            <a:ext cx="1589700" cy="281190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 dirty="0" smtClean="0">
                <a:solidFill>
                  <a:schemeClr val="tx1"/>
                </a:solidFill>
                <a:latin typeface="Dosis"/>
                <a:ea typeface="Dosis"/>
                <a:cs typeface="Dosis"/>
                <a:sym typeface="Dosis"/>
              </a:rPr>
              <a:t>+380567324771</a:t>
            </a:r>
            <a:endParaRPr lang="en" sz="2000" b="1" dirty="0">
              <a:solidFill>
                <a:schemeClr val="tx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" name="Shape 703"/>
          <p:cNvSpPr txBox="1">
            <a:spLocks/>
          </p:cNvSpPr>
          <p:nvPr/>
        </p:nvSpPr>
        <p:spPr>
          <a:xfrm>
            <a:off x="2002971" y="1188850"/>
            <a:ext cx="2967380" cy="8986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1800" b="1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r>
              <a:rPr lang="uk-UA" sz="6000" dirty="0" smtClean="0"/>
              <a:t>Дякую</a:t>
            </a:r>
            <a:r>
              <a:rPr lang="en" sz="6000" dirty="0" smtClean="0"/>
              <a:t>!</a:t>
            </a:r>
            <a:endParaRPr lang="en" sz="6000" dirty="0"/>
          </a:p>
        </p:txBody>
      </p:sp>
      <p:sp>
        <p:nvSpPr>
          <p:cNvPr id="9" name="Shape 704"/>
          <p:cNvSpPr txBox="1">
            <a:spLocks noGrp="1"/>
          </p:cNvSpPr>
          <p:nvPr>
            <p:ph type="body" idx="1"/>
          </p:nvPr>
        </p:nvSpPr>
        <p:spPr>
          <a:xfrm>
            <a:off x="1584960" y="2029096"/>
            <a:ext cx="3143794" cy="2884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uk-UA" sz="3600" b="1" dirty="0" smtClean="0"/>
              <a:t>Ваші запитання</a:t>
            </a:r>
            <a:r>
              <a:rPr lang="en" sz="3600" b="1" dirty="0" smtClean="0"/>
              <a:t>?</a:t>
            </a:r>
            <a:endParaRPr lang="en" sz="3600" b="1" dirty="0"/>
          </a:p>
          <a:p>
            <a:pPr lvl="0" rtl="0">
              <a:spcBef>
                <a:spcPts val="0"/>
              </a:spcBef>
              <a:buNone/>
            </a:pPr>
            <a:r>
              <a:rPr lang="uk-UA" sz="2000" dirty="0" smtClean="0"/>
              <a:t>Ви можете знайти нас</a:t>
            </a:r>
            <a:endParaRPr lang="en" sz="2000" dirty="0"/>
          </a:p>
          <a:p>
            <a:pPr marL="457200" lvl="0" indent="-355600" rtl="0">
              <a:spcBef>
                <a:spcPts val="0"/>
              </a:spcBef>
              <a:buSzPct val="100000"/>
            </a:pPr>
            <a:r>
              <a:rPr lang="en-US" sz="2000" dirty="0"/>
              <a:t>k</a:t>
            </a:r>
            <a:r>
              <a:rPr lang="en-US" sz="2000" dirty="0" smtClean="0"/>
              <a:t>it.doippo@gmail.com</a:t>
            </a:r>
            <a:endParaRPr lang="en" sz="2000" dirty="0"/>
          </a:p>
        </p:txBody>
      </p:sp>
      <p:sp>
        <p:nvSpPr>
          <p:cNvPr id="10" name="Shape 705"/>
          <p:cNvSpPr/>
          <p:nvPr/>
        </p:nvSpPr>
        <p:spPr>
          <a:xfrm>
            <a:off x="576182" y="1178683"/>
            <a:ext cx="1180108" cy="1089974"/>
          </a:xfrm>
          <a:custGeom>
            <a:avLst/>
            <a:gdLst/>
            <a:ahLst/>
            <a:cxnLst/>
            <a:rect l="0" t="0" r="0" b="0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3C78D8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 txBox="1"/>
          <p:nvPr/>
        </p:nvSpPr>
        <p:spPr>
          <a:xfrm>
            <a:off x="6248575" y="312075"/>
            <a:ext cx="2592000" cy="152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" sz="900" b="1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SlidesCarnival icons are editable shapes</a:t>
            </a:r>
            <a:r>
              <a:rPr lang="en" sz="9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90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" sz="9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This means that you can:</a:t>
            </a:r>
          </a:p>
          <a:p>
            <a:pPr marL="457200" lvl="0" indent="-285750" rtl="0">
              <a:spcBef>
                <a:spcPts val="0"/>
              </a:spcBef>
              <a:buClr>
                <a:srgbClr val="3D4965"/>
              </a:buClr>
              <a:buSzPct val="100000"/>
              <a:buFont typeface="Dosis"/>
              <a:buChar char="●"/>
            </a:pPr>
            <a:r>
              <a:rPr lang="en" sz="9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Resize them without losing quality.</a:t>
            </a:r>
          </a:p>
          <a:p>
            <a:pPr marL="457200" lvl="0" indent="-285750" rtl="0">
              <a:spcBef>
                <a:spcPts val="0"/>
              </a:spcBef>
              <a:buClr>
                <a:srgbClr val="3D4965"/>
              </a:buClr>
              <a:buSzPct val="100000"/>
              <a:buFont typeface="Dosis"/>
              <a:buChar char="●"/>
            </a:pPr>
            <a:r>
              <a:rPr lang="en" sz="9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Change fill color and opacity.</a:t>
            </a:r>
          </a:p>
          <a:p>
            <a:pPr lvl="0" rtl="0">
              <a:spcBef>
                <a:spcPts val="0"/>
              </a:spcBef>
              <a:buNone/>
            </a:pPr>
            <a:endParaRPr sz="90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Isn’t that nice? :)</a:t>
            </a:r>
          </a:p>
          <a:p>
            <a:pPr lvl="0" rtl="0">
              <a:spcBef>
                <a:spcPts val="0"/>
              </a:spcBef>
              <a:buNone/>
            </a:pPr>
            <a:endParaRPr sz="90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Examples: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90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lvl="0" rtl="0">
              <a:spcBef>
                <a:spcPts val="0"/>
              </a:spcBef>
              <a:buNone/>
            </a:pPr>
            <a:endParaRPr sz="90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25" name="Shape 725"/>
          <p:cNvSpPr/>
          <p:nvPr/>
        </p:nvSpPr>
        <p:spPr>
          <a:xfrm>
            <a:off x="277964" y="271962"/>
            <a:ext cx="373873" cy="479695"/>
          </a:xfrm>
          <a:custGeom>
            <a:avLst/>
            <a:gdLst/>
            <a:ahLst/>
            <a:cxnLst/>
            <a:rect l="0" t="0" r="0" b="0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26" name="Shape 726"/>
          <p:cNvSpPr/>
          <p:nvPr/>
        </p:nvSpPr>
        <p:spPr>
          <a:xfrm>
            <a:off x="852800" y="338968"/>
            <a:ext cx="398875" cy="337703"/>
          </a:xfrm>
          <a:custGeom>
            <a:avLst/>
            <a:gdLst/>
            <a:ahLst/>
            <a:cxnLst/>
            <a:rect l="0" t="0" r="0" b="0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27" name="Shape 727"/>
          <p:cNvSpPr/>
          <p:nvPr/>
        </p:nvSpPr>
        <p:spPr>
          <a:xfrm>
            <a:off x="1445207" y="340017"/>
            <a:ext cx="387139" cy="341965"/>
          </a:xfrm>
          <a:custGeom>
            <a:avLst/>
            <a:gdLst/>
            <a:ahLst/>
            <a:cxnLst/>
            <a:rect l="0" t="0" r="0" b="0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2071095" y="330991"/>
            <a:ext cx="315367" cy="354182"/>
          </a:xfrm>
          <a:custGeom>
            <a:avLst/>
            <a:gdLst/>
            <a:ahLst/>
            <a:cxnLst/>
            <a:rect l="0" t="0" r="0" b="0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29" name="Shape 729"/>
          <p:cNvSpPr/>
          <p:nvPr/>
        </p:nvSpPr>
        <p:spPr>
          <a:xfrm>
            <a:off x="2678363" y="327800"/>
            <a:ext cx="268576" cy="357372"/>
          </a:xfrm>
          <a:custGeom>
            <a:avLst/>
            <a:gdLst/>
            <a:ahLst/>
            <a:cxnLst/>
            <a:rect l="0" t="0" r="0" b="0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0" name="Shape 730"/>
          <p:cNvSpPr/>
          <p:nvPr/>
        </p:nvSpPr>
        <p:spPr>
          <a:xfrm>
            <a:off x="3190979" y="323538"/>
            <a:ext cx="414829" cy="366420"/>
          </a:xfrm>
          <a:custGeom>
            <a:avLst/>
            <a:gdLst/>
            <a:ahLst/>
            <a:cxnLst/>
            <a:rect l="0" t="0" r="0" b="0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1" name="Shape 731"/>
          <p:cNvSpPr/>
          <p:nvPr/>
        </p:nvSpPr>
        <p:spPr>
          <a:xfrm>
            <a:off x="3808912" y="301728"/>
            <a:ext cx="355777" cy="411092"/>
          </a:xfrm>
          <a:custGeom>
            <a:avLst/>
            <a:gdLst/>
            <a:ahLst/>
            <a:cxnLst/>
            <a:rect l="0" t="0" r="0" b="0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2" name="Shape 732"/>
          <p:cNvSpPr/>
          <p:nvPr/>
        </p:nvSpPr>
        <p:spPr>
          <a:xfrm>
            <a:off x="4367794" y="328325"/>
            <a:ext cx="414283" cy="362159"/>
          </a:xfrm>
          <a:custGeom>
            <a:avLst/>
            <a:gdLst/>
            <a:ahLst/>
            <a:cxnLst/>
            <a:rect l="0" t="0" r="0" b="0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3" name="Shape 733"/>
          <p:cNvSpPr/>
          <p:nvPr/>
        </p:nvSpPr>
        <p:spPr>
          <a:xfrm>
            <a:off x="4977728" y="334706"/>
            <a:ext cx="366420" cy="349395"/>
          </a:xfrm>
          <a:custGeom>
            <a:avLst/>
            <a:gdLst/>
            <a:ahLst/>
            <a:cxnLst/>
            <a:rect l="0" t="0" r="0" b="0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5571184" y="326205"/>
            <a:ext cx="355777" cy="363230"/>
          </a:xfrm>
          <a:custGeom>
            <a:avLst/>
            <a:gdLst/>
            <a:ahLst/>
            <a:cxnLst/>
            <a:rect l="0" t="0" r="0" b="0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282226" y="865418"/>
            <a:ext cx="368540" cy="456288"/>
          </a:xfrm>
          <a:custGeom>
            <a:avLst/>
            <a:gdLst/>
            <a:ahLst/>
            <a:cxnLst/>
            <a:rect l="0" t="0" r="0" b="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6" name="Shape 736"/>
          <p:cNvSpPr/>
          <p:nvPr/>
        </p:nvSpPr>
        <p:spPr>
          <a:xfrm>
            <a:off x="869825" y="865418"/>
            <a:ext cx="368540" cy="456288"/>
          </a:xfrm>
          <a:custGeom>
            <a:avLst/>
            <a:gdLst/>
            <a:ahLst/>
            <a:cxnLst/>
            <a:rect l="0" t="0" r="0" b="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7" name="Shape 737"/>
          <p:cNvSpPr/>
          <p:nvPr/>
        </p:nvSpPr>
        <p:spPr>
          <a:xfrm>
            <a:off x="1447327" y="934019"/>
            <a:ext cx="380233" cy="327060"/>
          </a:xfrm>
          <a:custGeom>
            <a:avLst/>
            <a:gdLst/>
            <a:ahLst/>
            <a:cxnLst/>
            <a:rect l="0" t="0" r="0" b="0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8" name="Shape 738"/>
          <p:cNvSpPr/>
          <p:nvPr/>
        </p:nvSpPr>
        <p:spPr>
          <a:xfrm>
            <a:off x="2034401" y="901041"/>
            <a:ext cx="379708" cy="384495"/>
          </a:xfrm>
          <a:custGeom>
            <a:avLst/>
            <a:gdLst/>
            <a:ahLst/>
            <a:cxnLst/>
            <a:rect l="0" t="0" r="0" b="0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39" name="Shape 739"/>
          <p:cNvSpPr/>
          <p:nvPr/>
        </p:nvSpPr>
        <p:spPr>
          <a:xfrm>
            <a:off x="2624666" y="926042"/>
            <a:ext cx="376517" cy="332917"/>
          </a:xfrm>
          <a:custGeom>
            <a:avLst/>
            <a:gdLst/>
            <a:ahLst/>
            <a:cxnLst/>
            <a:rect l="0" t="0" r="0" b="0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40" name="Shape 740"/>
          <p:cNvSpPr/>
          <p:nvPr/>
        </p:nvSpPr>
        <p:spPr>
          <a:xfrm>
            <a:off x="3218647" y="926042"/>
            <a:ext cx="365350" cy="3366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41" name="Shape 741"/>
          <p:cNvSpPr/>
          <p:nvPr/>
        </p:nvSpPr>
        <p:spPr>
          <a:xfrm>
            <a:off x="3815818" y="929757"/>
            <a:ext cx="338774" cy="32920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42" name="Shape 742"/>
          <p:cNvSpPr/>
          <p:nvPr/>
        </p:nvSpPr>
        <p:spPr>
          <a:xfrm>
            <a:off x="4384819" y="911137"/>
            <a:ext cx="375447" cy="368016"/>
          </a:xfrm>
          <a:custGeom>
            <a:avLst/>
            <a:gdLst/>
            <a:ahLst/>
            <a:cxnLst/>
            <a:rect l="0" t="0" r="0" b="0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43" name="Shape 743"/>
          <p:cNvSpPr/>
          <p:nvPr/>
        </p:nvSpPr>
        <p:spPr>
          <a:xfrm>
            <a:off x="4934129" y="870729"/>
            <a:ext cx="458408" cy="451502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44" name="Shape 744"/>
          <p:cNvSpPr/>
          <p:nvPr/>
        </p:nvSpPr>
        <p:spPr>
          <a:xfrm>
            <a:off x="5532895" y="886682"/>
            <a:ext cx="429691" cy="410568"/>
          </a:xfrm>
          <a:custGeom>
            <a:avLst/>
            <a:gdLst/>
            <a:ahLst/>
            <a:cxnLst/>
            <a:rect l="0" t="0" r="0" b="0"/>
            <a:pathLst>
              <a:path w="19661" h="18786" extrusionOk="0">
                <a:moveTo>
                  <a:pt x="10269" y="1460"/>
                </a:moveTo>
                <a:lnTo>
                  <a:pt x="10755" y="1485"/>
                </a:lnTo>
                <a:lnTo>
                  <a:pt x="11266" y="1533"/>
                </a:lnTo>
                <a:lnTo>
                  <a:pt x="11753" y="1631"/>
                </a:lnTo>
                <a:lnTo>
                  <a:pt x="11680" y="1728"/>
                </a:lnTo>
                <a:lnTo>
                  <a:pt x="11631" y="1850"/>
                </a:lnTo>
                <a:lnTo>
                  <a:pt x="11631" y="1874"/>
                </a:lnTo>
                <a:lnTo>
                  <a:pt x="11656" y="1874"/>
                </a:lnTo>
                <a:lnTo>
                  <a:pt x="11753" y="1850"/>
                </a:lnTo>
                <a:lnTo>
                  <a:pt x="11826" y="1825"/>
                </a:lnTo>
                <a:lnTo>
                  <a:pt x="12021" y="1752"/>
                </a:lnTo>
                <a:lnTo>
                  <a:pt x="12069" y="1728"/>
                </a:lnTo>
                <a:lnTo>
                  <a:pt x="12386" y="1825"/>
                </a:lnTo>
                <a:lnTo>
                  <a:pt x="12361" y="1850"/>
                </a:lnTo>
                <a:lnTo>
                  <a:pt x="12264" y="1923"/>
                </a:lnTo>
                <a:lnTo>
                  <a:pt x="12167" y="2020"/>
                </a:lnTo>
                <a:lnTo>
                  <a:pt x="12021" y="2239"/>
                </a:lnTo>
                <a:lnTo>
                  <a:pt x="12021" y="2263"/>
                </a:lnTo>
                <a:lnTo>
                  <a:pt x="12045" y="2263"/>
                </a:lnTo>
                <a:lnTo>
                  <a:pt x="12264" y="2166"/>
                </a:lnTo>
                <a:lnTo>
                  <a:pt x="12483" y="2069"/>
                </a:lnTo>
                <a:lnTo>
                  <a:pt x="12605" y="2020"/>
                </a:lnTo>
                <a:lnTo>
                  <a:pt x="12751" y="1971"/>
                </a:lnTo>
                <a:lnTo>
                  <a:pt x="13091" y="2142"/>
                </a:lnTo>
                <a:lnTo>
                  <a:pt x="13164" y="2166"/>
                </a:lnTo>
                <a:lnTo>
                  <a:pt x="12970" y="2239"/>
                </a:lnTo>
                <a:lnTo>
                  <a:pt x="12799" y="2336"/>
                </a:lnTo>
                <a:lnTo>
                  <a:pt x="12629" y="2434"/>
                </a:lnTo>
                <a:lnTo>
                  <a:pt x="12483" y="2580"/>
                </a:lnTo>
                <a:lnTo>
                  <a:pt x="12459" y="2628"/>
                </a:lnTo>
                <a:lnTo>
                  <a:pt x="12459" y="2677"/>
                </a:lnTo>
                <a:lnTo>
                  <a:pt x="12507" y="2701"/>
                </a:lnTo>
                <a:lnTo>
                  <a:pt x="12556" y="2701"/>
                </a:lnTo>
                <a:lnTo>
                  <a:pt x="12726" y="2653"/>
                </a:lnTo>
                <a:lnTo>
                  <a:pt x="12897" y="2604"/>
                </a:lnTo>
                <a:lnTo>
                  <a:pt x="13237" y="2458"/>
                </a:lnTo>
                <a:lnTo>
                  <a:pt x="13408" y="2409"/>
                </a:lnTo>
                <a:lnTo>
                  <a:pt x="13578" y="2385"/>
                </a:lnTo>
                <a:lnTo>
                  <a:pt x="14162" y="2701"/>
                </a:lnTo>
                <a:lnTo>
                  <a:pt x="13967" y="2750"/>
                </a:lnTo>
                <a:lnTo>
                  <a:pt x="13578" y="2847"/>
                </a:lnTo>
                <a:lnTo>
                  <a:pt x="13383" y="2945"/>
                </a:lnTo>
                <a:lnTo>
                  <a:pt x="13310" y="2993"/>
                </a:lnTo>
                <a:lnTo>
                  <a:pt x="13262" y="3066"/>
                </a:lnTo>
                <a:lnTo>
                  <a:pt x="13310" y="3115"/>
                </a:lnTo>
                <a:lnTo>
                  <a:pt x="13383" y="3139"/>
                </a:lnTo>
                <a:lnTo>
                  <a:pt x="13554" y="3139"/>
                </a:lnTo>
                <a:lnTo>
                  <a:pt x="13846" y="3042"/>
                </a:lnTo>
                <a:lnTo>
                  <a:pt x="14186" y="2993"/>
                </a:lnTo>
                <a:lnTo>
                  <a:pt x="14551" y="2920"/>
                </a:lnTo>
                <a:lnTo>
                  <a:pt x="14916" y="3139"/>
                </a:lnTo>
                <a:lnTo>
                  <a:pt x="14527" y="3261"/>
                </a:lnTo>
                <a:lnTo>
                  <a:pt x="14162" y="3407"/>
                </a:lnTo>
                <a:lnTo>
                  <a:pt x="13870" y="3553"/>
                </a:lnTo>
                <a:lnTo>
                  <a:pt x="13651" y="3675"/>
                </a:lnTo>
                <a:lnTo>
                  <a:pt x="13627" y="3723"/>
                </a:lnTo>
                <a:lnTo>
                  <a:pt x="13602" y="3772"/>
                </a:lnTo>
                <a:lnTo>
                  <a:pt x="13651" y="3821"/>
                </a:lnTo>
                <a:lnTo>
                  <a:pt x="13700" y="3845"/>
                </a:lnTo>
                <a:lnTo>
                  <a:pt x="13846" y="3845"/>
                </a:lnTo>
                <a:lnTo>
                  <a:pt x="13967" y="3821"/>
                </a:lnTo>
                <a:lnTo>
                  <a:pt x="14235" y="3748"/>
                </a:lnTo>
                <a:lnTo>
                  <a:pt x="14770" y="3553"/>
                </a:lnTo>
                <a:lnTo>
                  <a:pt x="15087" y="3480"/>
                </a:lnTo>
                <a:lnTo>
                  <a:pt x="15379" y="3431"/>
                </a:lnTo>
                <a:lnTo>
                  <a:pt x="15865" y="3772"/>
                </a:lnTo>
                <a:lnTo>
                  <a:pt x="16036" y="3894"/>
                </a:lnTo>
                <a:lnTo>
                  <a:pt x="15792" y="3918"/>
                </a:lnTo>
                <a:lnTo>
                  <a:pt x="15525" y="3942"/>
                </a:lnTo>
                <a:lnTo>
                  <a:pt x="15038" y="4064"/>
                </a:lnTo>
                <a:lnTo>
                  <a:pt x="14551" y="4210"/>
                </a:lnTo>
                <a:lnTo>
                  <a:pt x="14138" y="4356"/>
                </a:lnTo>
                <a:lnTo>
                  <a:pt x="14113" y="4380"/>
                </a:lnTo>
                <a:lnTo>
                  <a:pt x="14138" y="4405"/>
                </a:lnTo>
                <a:lnTo>
                  <a:pt x="14284" y="4405"/>
                </a:lnTo>
                <a:lnTo>
                  <a:pt x="14600" y="4380"/>
                </a:lnTo>
                <a:lnTo>
                  <a:pt x="15257" y="4283"/>
                </a:lnTo>
                <a:lnTo>
                  <a:pt x="15841" y="4210"/>
                </a:lnTo>
                <a:lnTo>
                  <a:pt x="16400" y="4186"/>
                </a:lnTo>
                <a:lnTo>
                  <a:pt x="16644" y="4405"/>
                </a:lnTo>
                <a:lnTo>
                  <a:pt x="16863" y="4648"/>
                </a:lnTo>
                <a:lnTo>
                  <a:pt x="16741" y="4599"/>
                </a:lnTo>
                <a:lnTo>
                  <a:pt x="16619" y="4575"/>
                </a:lnTo>
                <a:lnTo>
                  <a:pt x="16376" y="4575"/>
                </a:lnTo>
                <a:lnTo>
                  <a:pt x="16133" y="4599"/>
                </a:lnTo>
                <a:lnTo>
                  <a:pt x="15914" y="4648"/>
                </a:lnTo>
                <a:lnTo>
                  <a:pt x="15306" y="4770"/>
                </a:lnTo>
                <a:lnTo>
                  <a:pt x="15160" y="4794"/>
                </a:lnTo>
                <a:lnTo>
                  <a:pt x="15014" y="4867"/>
                </a:lnTo>
                <a:lnTo>
                  <a:pt x="14868" y="4916"/>
                </a:lnTo>
                <a:lnTo>
                  <a:pt x="14722" y="4964"/>
                </a:lnTo>
                <a:lnTo>
                  <a:pt x="14941" y="4989"/>
                </a:lnTo>
                <a:lnTo>
                  <a:pt x="15184" y="5037"/>
                </a:lnTo>
                <a:lnTo>
                  <a:pt x="15427" y="5013"/>
                </a:lnTo>
                <a:lnTo>
                  <a:pt x="15671" y="4964"/>
                </a:lnTo>
                <a:lnTo>
                  <a:pt x="15987" y="4916"/>
                </a:lnTo>
                <a:lnTo>
                  <a:pt x="16279" y="4891"/>
                </a:lnTo>
                <a:lnTo>
                  <a:pt x="16595" y="4867"/>
                </a:lnTo>
                <a:lnTo>
                  <a:pt x="16887" y="4794"/>
                </a:lnTo>
                <a:lnTo>
                  <a:pt x="16911" y="4770"/>
                </a:lnTo>
                <a:lnTo>
                  <a:pt x="16936" y="4721"/>
                </a:lnTo>
                <a:lnTo>
                  <a:pt x="17276" y="5135"/>
                </a:lnTo>
                <a:lnTo>
                  <a:pt x="17568" y="5597"/>
                </a:lnTo>
                <a:lnTo>
                  <a:pt x="17447" y="5524"/>
                </a:lnTo>
                <a:lnTo>
                  <a:pt x="17301" y="5475"/>
                </a:lnTo>
                <a:lnTo>
                  <a:pt x="17009" y="5402"/>
                </a:lnTo>
                <a:lnTo>
                  <a:pt x="16717" y="5402"/>
                </a:lnTo>
                <a:lnTo>
                  <a:pt x="16425" y="5427"/>
                </a:lnTo>
                <a:lnTo>
                  <a:pt x="16230" y="5451"/>
                </a:lnTo>
                <a:lnTo>
                  <a:pt x="16036" y="5500"/>
                </a:lnTo>
                <a:lnTo>
                  <a:pt x="15646" y="5621"/>
                </a:lnTo>
                <a:lnTo>
                  <a:pt x="15281" y="5767"/>
                </a:lnTo>
                <a:lnTo>
                  <a:pt x="14916" y="5889"/>
                </a:lnTo>
                <a:lnTo>
                  <a:pt x="14916" y="5889"/>
                </a:lnTo>
                <a:lnTo>
                  <a:pt x="15549" y="5840"/>
                </a:lnTo>
                <a:lnTo>
                  <a:pt x="16181" y="5743"/>
                </a:lnTo>
                <a:lnTo>
                  <a:pt x="16546" y="5719"/>
                </a:lnTo>
                <a:lnTo>
                  <a:pt x="16911" y="5719"/>
                </a:lnTo>
                <a:lnTo>
                  <a:pt x="17252" y="5792"/>
                </a:lnTo>
                <a:lnTo>
                  <a:pt x="17617" y="5913"/>
                </a:lnTo>
                <a:lnTo>
                  <a:pt x="17690" y="5913"/>
                </a:lnTo>
                <a:lnTo>
                  <a:pt x="17739" y="5865"/>
                </a:lnTo>
                <a:lnTo>
                  <a:pt x="17982" y="6376"/>
                </a:lnTo>
                <a:lnTo>
                  <a:pt x="17885" y="6278"/>
                </a:lnTo>
                <a:lnTo>
                  <a:pt x="17763" y="6230"/>
                </a:lnTo>
                <a:lnTo>
                  <a:pt x="17617" y="6181"/>
                </a:lnTo>
                <a:lnTo>
                  <a:pt x="17471" y="6157"/>
                </a:lnTo>
                <a:lnTo>
                  <a:pt x="17130" y="6132"/>
                </a:lnTo>
                <a:lnTo>
                  <a:pt x="16765" y="6157"/>
                </a:lnTo>
                <a:lnTo>
                  <a:pt x="16425" y="6230"/>
                </a:lnTo>
                <a:lnTo>
                  <a:pt x="16084" y="6303"/>
                </a:lnTo>
                <a:lnTo>
                  <a:pt x="15549" y="6449"/>
                </a:lnTo>
                <a:lnTo>
                  <a:pt x="15525" y="6473"/>
                </a:lnTo>
                <a:lnTo>
                  <a:pt x="15549" y="6497"/>
                </a:lnTo>
                <a:lnTo>
                  <a:pt x="15817" y="6522"/>
                </a:lnTo>
                <a:lnTo>
                  <a:pt x="16108" y="6522"/>
                </a:lnTo>
                <a:lnTo>
                  <a:pt x="16400" y="6497"/>
                </a:lnTo>
                <a:lnTo>
                  <a:pt x="16668" y="6473"/>
                </a:lnTo>
                <a:lnTo>
                  <a:pt x="17082" y="6449"/>
                </a:lnTo>
                <a:lnTo>
                  <a:pt x="17301" y="6449"/>
                </a:lnTo>
                <a:lnTo>
                  <a:pt x="17495" y="6473"/>
                </a:lnTo>
                <a:lnTo>
                  <a:pt x="17641" y="6522"/>
                </a:lnTo>
                <a:lnTo>
                  <a:pt x="17763" y="6570"/>
                </a:lnTo>
                <a:lnTo>
                  <a:pt x="17885" y="6619"/>
                </a:lnTo>
                <a:lnTo>
                  <a:pt x="18031" y="6643"/>
                </a:lnTo>
                <a:lnTo>
                  <a:pt x="18055" y="6643"/>
                </a:lnTo>
                <a:lnTo>
                  <a:pt x="18079" y="6619"/>
                </a:lnTo>
                <a:lnTo>
                  <a:pt x="18225" y="6984"/>
                </a:lnTo>
                <a:lnTo>
                  <a:pt x="17958" y="6911"/>
                </a:lnTo>
                <a:lnTo>
                  <a:pt x="17641" y="6862"/>
                </a:lnTo>
                <a:lnTo>
                  <a:pt x="17301" y="6862"/>
                </a:lnTo>
                <a:lnTo>
                  <a:pt x="16984" y="6911"/>
                </a:lnTo>
                <a:lnTo>
                  <a:pt x="16644" y="6984"/>
                </a:lnTo>
                <a:lnTo>
                  <a:pt x="16327" y="7081"/>
                </a:lnTo>
                <a:lnTo>
                  <a:pt x="16036" y="7203"/>
                </a:lnTo>
                <a:lnTo>
                  <a:pt x="15768" y="7325"/>
                </a:lnTo>
                <a:lnTo>
                  <a:pt x="15768" y="7349"/>
                </a:lnTo>
                <a:lnTo>
                  <a:pt x="15792" y="7373"/>
                </a:lnTo>
                <a:lnTo>
                  <a:pt x="16108" y="7349"/>
                </a:lnTo>
                <a:lnTo>
                  <a:pt x="16400" y="7325"/>
                </a:lnTo>
                <a:lnTo>
                  <a:pt x="17009" y="7252"/>
                </a:lnTo>
                <a:lnTo>
                  <a:pt x="17325" y="7227"/>
                </a:lnTo>
                <a:lnTo>
                  <a:pt x="17641" y="7203"/>
                </a:lnTo>
                <a:lnTo>
                  <a:pt x="17933" y="7179"/>
                </a:lnTo>
                <a:lnTo>
                  <a:pt x="18250" y="7130"/>
                </a:lnTo>
                <a:lnTo>
                  <a:pt x="18274" y="7106"/>
                </a:lnTo>
                <a:lnTo>
                  <a:pt x="18542" y="7909"/>
                </a:lnTo>
                <a:lnTo>
                  <a:pt x="18298" y="7860"/>
                </a:lnTo>
                <a:lnTo>
                  <a:pt x="18055" y="7860"/>
                </a:lnTo>
                <a:lnTo>
                  <a:pt x="17568" y="7836"/>
                </a:lnTo>
                <a:lnTo>
                  <a:pt x="17179" y="7811"/>
                </a:lnTo>
                <a:lnTo>
                  <a:pt x="16765" y="7836"/>
                </a:lnTo>
                <a:lnTo>
                  <a:pt x="16571" y="7860"/>
                </a:lnTo>
                <a:lnTo>
                  <a:pt x="16376" y="7909"/>
                </a:lnTo>
                <a:lnTo>
                  <a:pt x="16206" y="7957"/>
                </a:lnTo>
                <a:lnTo>
                  <a:pt x="16011" y="8055"/>
                </a:lnTo>
                <a:lnTo>
                  <a:pt x="15987" y="8055"/>
                </a:lnTo>
                <a:lnTo>
                  <a:pt x="15987" y="8079"/>
                </a:lnTo>
                <a:lnTo>
                  <a:pt x="16011" y="8103"/>
                </a:lnTo>
                <a:lnTo>
                  <a:pt x="16036" y="8128"/>
                </a:lnTo>
                <a:lnTo>
                  <a:pt x="16425" y="8152"/>
                </a:lnTo>
                <a:lnTo>
                  <a:pt x="16790" y="8128"/>
                </a:lnTo>
                <a:lnTo>
                  <a:pt x="17568" y="8128"/>
                </a:lnTo>
                <a:lnTo>
                  <a:pt x="17836" y="8152"/>
                </a:lnTo>
                <a:lnTo>
                  <a:pt x="18104" y="8200"/>
                </a:lnTo>
                <a:lnTo>
                  <a:pt x="18371" y="8225"/>
                </a:lnTo>
                <a:lnTo>
                  <a:pt x="18639" y="8249"/>
                </a:lnTo>
                <a:lnTo>
                  <a:pt x="18858" y="9076"/>
                </a:lnTo>
                <a:lnTo>
                  <a:pt x="18566" y="8882"/>
                </a:lnTo>
                <a:lnTo>
                  <a:pt x="18225" y="8711"/>
                </a:lnTo>
                <a:lnTo>
                  <a:pt x="17885" y="8565"/>
                </a:lnTo>
                <a:lnTo>
                  <a:pt x="17568" y="8444"/>
                </a:lnTo>
                <a:lnTo>
                  <a:pt x="17276" y="8371"/>
                </a:lnTo>
                <a:lnTo>
                  <a:pt x="17082" y="8322"/>
                </a:lnTo>
                <a:lnTo>
                  <a:pt x="16887" y="8298"/>
                </a:lnTo>
                <a:lnTo>
                  <a:pt x="16717" y="8298"/>
                </a:lnTo>
                <a:lnTo>
                  <a:pt x="16546" y="8322"/>
                </a:lnTo>
                <a:lnTo>
                  <a:pt x="16473" y="8346"/>
                </a:lnTo>
                <a:lnTo>
                  <a:pt x="16400" y="8395"/>
                </a:lnTo>
                <a:lnTo>
                  <a:pt x="16352" y="8444"/>
                </a:lnTo>
                <a:lnTo>
                  <a:pt x="16303" y="8517"/>
                </a:lnTo>
                <a:lnTo>
                  <a:pt x="16327" y="8541"/>
                </a:lnTo>
                <a:lnTo>
                  <a:pt x="16449" y="8590"/>
                </a:lnTo>
                <a:lnTo>
                  <a:pt x="16595" y="8614"/>
                </a:lnTo>
                <a:lnTo>
                  <a:pt x="16887" y="8687"/>
                </a:lnTo>
                <a:lnTo>
                  <a:pt x="17179" y="8711"/>
                </a:lnTo>
                <a:lnTo>
                  <a:pt x="17471" y="8784"/>
                </a:lnTo>
                <a:lnTo>
                  <a:pt x="17812" y="8930"/>
                </a:lnTo>
                <a:lnTo>
                  <a:pt x="18128" y="9076"/>
                </a:lnTo>
                <a:lnTo>
                  <a:pt x="18420" y="9271"/>
                </a:lnTo>
                <a:lnTo>
                  <a:pt x="18712" y="9466"/>
                </a:lnTo>
                <a:lnTo>
                  <a:pt x="18420" y="9295"/>
                </a:lnTo>
                <a:lnTo>
                  <a:pt x="18250" y="9198"/>
                </a:lnTo>
                <a:lnTo>
                  <a:pt x="18055" y="9101"/>
                </a:lnTo>
                <a:lnTo>
                  <a:pt x="17690" y="9003"/>
                </a:lnTo>
                <a:lnTo>
                  <a:pt x="17276" y="8930"/>
                </a:lnTo>
                <a:lnTo>
                  <a:pt x="16887" y="8906"/>
                </a:lnTo>
                <a:lnTo>
                  <a:pt x="16473" y="8930"/>
                </a:lnTo>
                <a:lnTo>
                  <a:pt x="16084" y="8979"/>
                </a:lnTo>
                <a:lnTo>
                  <a:pt x="15695" y="9101"/>
                </a:lnTo>
                <a:lnTo>
                  <a:pt x="15330" y="9247"/>
                </a:lnTo>
                <a:lnTo>
                  <a:pt x="15160" y="9344"/>
                </a:lnTo>
                <a:lnTo>
                  <a:pt x="14941" y="9441"/>
                </a:lnTo>
                <a:lnTo>
                  <a:pt x="14746" y="9587"/>
                </a:lnTo>
                <a:lnTo>
                  <a:pt x="14551" y="9758"/>
                </a:lnTo>
                <a:lnTo>
                  <a:pt x="14478" y="9198"/>
                </a:lnTo>
                <a:lnTo>
                  <a:pt x="14381" y="8638"/>
                </a:lnTo>
                <a:lnTo>
                  <a:pt x="14259" y="8103"/>
                </a:lnTo>
                <a:lnTo>
                  <a:pt x="14113" y="7568"/>
                </a:lnTo>
                <a:lnTo>
                  <a:pt x="13943" y="7033"/>
                </a:lnTo>
                <a:lnTo>
                  <a:pt x="13748" y="6497"/>
                </a:lnTo>
                <a:lnTo>
                  <a:pt x="13529" y="5986"/>
                </a:lnTo>
                <a:lnTo>
                  <a:pt x="13286" y="5500"/>
                </a:lnTo>
                <a:lnTo>
                  <a:pt x="12799" y="4526"/>
                </a:lnTo>
                <a:lnTo>
                  <a:pt x="12532" y="4040"/>
                </a:lnTo>
                <a:lnTo>
                  <a:pt x="12264" y="3577"/>
                </a:lnTo>
                <a:lnTo>
                  <a:pt x="12045" y="3237"/>
                </a:lnTo>
                <a:lnTo>
                  <a:pt x="11802" y="2896"/>
                </a:lnTo>
                <a:lnTo>
                  <a:pt x="11656" y="2726"/>
                </a:lnTo>
                <a:lnTo>
                  <a:pt x="11485" y="2580"/>
                </a:lnTo>
                <a:lnTo>
                  <a:pt x="11339" y="2482"/>
                </a:lnTo>
                <a:lnTo>
                  <a:pt x="11145" y="2385"/>
                </a:lnTo>
                <a:lnTo>
                  <a:pt x="11072" y="2385"/>
                </a:lnTo>
                <a:lnTo>
                  <a:pt x="11047" y="2434"/>
                </a:lnTo>
                <a:lnTo>
                  <a:pt x="11023" y="2482"/>
                </a:lnTo>
                <a:lnTo>
                  <a:pt x="11047" y="2555"/>
                </a:lnTo>
                <a:lnTo>
                  <a:pt x="11339" y="2896"/>
                </a:lnTo>
                <a:lnTo>
                  <a:pt x="11631" y="3285"/>
                </a:lnTo>
                <a:lnTo>
                  <a:pt x="11875" y="3650"/>
                </a:lnTo>
                <a:lnTo>
                  <a:pt x="12118" y="4040"/>
                </a:lnTo>
                <a:lnTo>
                  <a:pt x="12556" y="4843"/>
                </a:lnTo>
                <a:lnTo>
                  <a:pt x="12970" y="5670"/>
                </a:lnTo>
                <a:lnTo>
                  <a:pt x="13189" y="6157"/>
                </a:lnTo>
                <a:lnTo>
                  <a:pt x="13383" y="6643"/>
                </a:lnTo>
                <a:lnTo>
                  <a:pt x="13578" y="7154"/>
                </a:lnTo>
                <a:lnTo>
                  <a:pt x="13724" y="7665"/>
                </a:lnTo>
                <a:lnTo>
                  <a:pt x="13870" y="8176"/>
                </a:lnTo>
                <a:lnTo>
                  <a:pt x="13992" y="8687"/>
                </a:lnTo>
                <a:lnTo>
                  <a:pt x="14089" y="9222"/>
                </a:lnTo>
                <a:lnTo>
                  <a:pt x="14138" y="9733"/>
                </a:lnTo>
                <a:lnTo>
                  <a:pt x="13967" y="9563"/>
                </a:lnTo>
                <a:lnTo>
                  <a:pt x="13773" y="9393"/>
                </a:lnTo>
                <a:lnTo>
                  <a:pt x="13578" y="9222"/>
                </a:lnTo>
                <a:lnTo>
                  <a:pt x="13383" y="9101"/>
                </a:lnTo>
                <a:lnTo>
                  <a:pt x="13213" y="9003"/>
                </a:lnTo>
                <a:lnTo>
                  <a:pt x="13043" y="8930"/>
                </a:lnTo>
                <a:lnTo>
                  <a:pt x="12702" y="8833"/>
                </a:lnTo>
                <a:lnTo>
                  <a:pt x="12337" y="8784"/>
                </a:lnTo>
                <a:lnTo>
                  <a:pt x="11972" y="8760"/>
                </a:lnTo>
                <a:lnTo>
                  <a:pt x="11631" y="8760"/>
                </a:lnTo>
                <a:lnTo>
                  <a:pt x="11315" y="8833"/>
                </a:lnTo>
                <a:lnTo>
                  <a:pt x="10999" y="8930"/>
                </a:lnTo>
                <a:lnTo>
                  <a:pt x="10682" y="9052"/>
                </a:lnTo>
                <a:lnTo>
                  <a:pt x="10390" y="9222"/>
                </a:lnTo>
                <a:lnTo>
                  <a:pt x="10220" y="9295"/>
                </a:lnTo>
                <a:lnTo>
                  <a:pt x="10074" y="9417"/>
                </a:lnTo>
                <a:lnTo>
                  <a:pt x="10123" y="9271"/>
                </a:lnTo>
                <a:lnTo>
                  <a:pt x="10171" y="9125"/>
                </a:lnTo>
                <a:lnTo>
                  <a:pt x="10220" y="8833"/>
                </a:lnTo>
                <a:lnTo>
                  <a:pt x="10244" y="8225"/>
                </a:lnTo>
                <a:lnTo>
                  <a:pt x="10269" y="7738"/>
                </a:lnTo>
                <a:lnTo>
                  <a:pt x="10269" y="7227"/>
                </a:lnTo>
                <a:lnTo>
                  <a:pt x="10244" y="6230"/>
                </a:lnTo>
                <a:lnTo>
                  <a:pt x="10171" y="4186"/>
                </a:lnTo>
                <a:lnTo>
                  <a:pt x="10171" y="3772"/>
                </a:lnTo>
                <a:lnTo>
                  <a:pt x="10171" y="3310"/>
                </a:lnTo>
                <a:lnTo>
                  <a:pt x="10147" y="2872"/>
                </a:lnTo>
                <a:lnTo>
                  <a:pt x="10123" y="2653"/>
                </a:lnTo>
                <a:lnTo>
                  <a:pt x="10074" y="2458"/>
                </a:lnTo>
                <a:lnTo>
                  <a:pt x="10050" y="2409"/>
                </a:lnTo>
                <a:lnTo>
                  <a:pt x="10025" y="2385"/>
                </a:lnTo>
                <a:lnTo>
                  <a:pt x="9952" y="2361"/>
                </a:lnTo>
                <a:lnTo>
                  <a:pt x="9879" y="2385"/>
                </a:lnTo>
                <a:lnTo>
                  <a:pt x="9831" y="2458"/>
                </a:lnTo>
                <a:lnTo>
                  <a:pt x="9782" y="2628"/>
                </a:lnTo>
                <a:lnTo>
                  <a:pt x="9733" y="2823"/>
                </a:lnTo>
                <a:lnTo>
                  <a:pt x="9709" y="3042"/>
                </a:lnTo>
                <a:lnTo>
                  <a:pt x="9685" y="3237"/>
                </a:lnTo>
                <a:lnTo>
                  <a:pt x="9685" y="3650"/>
                </a:lnTo>
                <a:lnTo>
                  <a:pt x="9685" y="4040"/>
                </a:lnTo>
                <a:lnTo>
                  <a:pt x="9709" y="4989"/>
                </a:lnTo>
                <a:lnTo>
                  <a:pt x="9758" y="5913"/>
                </a:lnTo>
                <a:lnTo>
                  <a:pt x="9782" y="6862"/>
                </a:lnTo>
                <a:lnTo>
                  <a:pt x="9782" y="7787"/>
                </a:lnTo>
                <a:lnTo>
                  <a:pt x="9733" y="8638"/>
                </a:lnTo>
                <a:lnTo>
                  <a:pt x="9685" y="8930"/>
                </a:lnTo>
                <a:lnTo>
                  <a:pt x="9660" y="9198"/>
                </a:lnTo>
                <a:lnTo>
                  <a:pt x="9441" y="9052"/>
                </a:lnTo>
                <a:lnTo>
                  <a:pt x="9222" y="8930"/>
                </a:lnTo>
                <a:lnTo>
                  <a:pt x="8979" y="8833"/>
                </a:lnTo>
                <a:lnTo>
                  <a:pt x="8711" y="8760"/>
                </a:lnTo>
                <a:lnTo>
                  <a:pt x="8444" y="8711"/>
                </a:lnTo>
                <a:lnTo>
                  <a:pt x="7690" y="8711"/>
                </a:lnTo>
                <a:lnTo>
                  <a:pt x="7325" y="8784"/>
                </a:lnTo>
                <a:lnTo>
                  <a:pt x="6960" y="8882"/>
                </a:lnTo>
                <a:lnTo>
                  <a:pt x="6619" y="8979"/>
                </a:lnTo>
                <a:lnTo>
                  <a:pt x="6278" y="9125"/>
                </a:lnTo>
                <a:lnTo>
                  <a:pt x="5913" y="9295"/>
                </a:lnTo>
                <a:lnTo>
                  <a:pt x="5548" y="9514"/>
                </a:lnTo>
                <a:lnTo>
                  <a:pt x="5548" y="9393"/>
                </a:lnTo>
                <a:lnTo>
                  <a:pt x="5548" y="9295"/>
                </a:lnTo>
                <a:lnTo>
                  <a:pt x="5646" y="8760"/>
                </a:lnTo>
                <a:lnTo>
                  <a:pt x="5792" y="8249"/>
                </a:lnTo>
                <a:lnTo>
                  <a:pt x="5938" y="7763"/>
                </a:lnTo>
                <a:lnTo>
                  <a:pt x="6132" y="7252"/>
                </a:lnTo>
                <a:lnTo>
                  <a:pt x="6400" y="6473"/>
                </a:lnTo>
                <a:lnTo>
                  <a:pt x="6570" y="6084"/>
                </a:lnTo>
                <a:lnTo>
                  <a:pt x="6741" y="5719"/>
                </a:lnTo>
                <a:lnTo>
                  <a:pt x="7227" y="4867"/>
                </a:lnTo>
                <a:lnTo>
                  <a:pt x="7738" y="4015"/>
                </a:lnTo>
                <a:lnTo>
                  <a:pt x="8249" y="3212"/>
                </a:lnTo>
                <a:lnTo>
                  <a:pt x="8492" y="2799"/>
                </a:lnTo>
                <a:lnTo>
                  <a:pt x="8590" y="2580"/>
                </a:lnTo>
                <a:lnTo>
                  <a:pt x="8687" y="2361"/>
                </a:lnTo>
                <a:lnTo>
                  <a:pt x="8663" y="2312"/>
                </a:lnTo>
                <a:lnTo>
                  <a:pt x="8638" y="2263"/>
                </a:lnTo>
                <a:lnTo>
                  <a:pt x="8590" y="2239"/>
                </a:lnTo>
                <a:lnTo>
                  <a:pt x="8517" y="2263"/>
                </a:lnTo>
                <a:lnTo>
                  <a:pt x="8371" y="2434"/>
                </a:lnTo>
                <a:lnTo>
                  <a:pt x="8225" y="2580"/>
                </a:lnTo>
                <a:lnTo>
                  <a:pt x="7933" y="2920"/>
                </a:lnTo>
                <a:lnTo>
                  <a:pt x="7690" y="3285"/>
                </a:lnTo>
                <a:lnTo>
                  <a:pt x="7422" y="3650"/>
                </a:lnTo>
                <a:lnTo>
                  <a:pt x="7154" y="4064"/>
                </a:lnTo>
                <a:lnTo>
                  <a:pt x="6911" y="4478"/>
                </a:lnTo>
                <a:lnTo>
                  <a:pt x="6424" y="5329"/>
                </a:lnTo>
                <a:lnTo>
                  <a:pt x="6230" y="5694"/>
                </a:lnTo>
                <a:lnTo>
                  <a:pt x="6059" y="6084"/>
                </a:lnTo>
                <a:lnTo>
                  <a:pt x="5767" y="6838"/>
                </a:lnTo>
                <a:lnTo>
                  <a:pt x="5621" y="7227"/>
                </a:lnTo>
                <a:lnTo>
                  <a:pt x="5402" y="7933"/>
                </a:lnTo>
                <a:lnTo>
                  <a:pt x="5281" y="8346"/>
                </a:lnTo>
                <a:lnTo>
                  <a:pt x="5159" y="8784"/>
                </a:lnTo>
                <a:lnTo>
                  <a:pt x="5086" y="9174"/>
                </a:lnTo>
                <a:lnTo>
                  <a:pt x="5062" y="9514"/>
                </a:lnTo>
                <a:lnTo>
                  <a:pt x="4916" y="9393"/>
                </a:lnTo>
                <a:lnTo>
                  <a:pt x="4770" y="9295"/>
                </a:lnTo>
                <a:lnTo>
                  <a:pt x="4478" y="9101"/>
                </a:lnTo>
                <a:lnTo>
                  <a:pt x="4283" y="9003"/>
                </a:lnTo>
                <a:lnTo>
                  <a:pt x="4088" y="8930"/>
                </a:lnTo>
                <a:lnTo>
                  <a:pt x="3869" y="8857"/>
                </a:lnTo>
                <a:lnTo>
                  <a:pt x="3650" y="8809"/>
                </a:lnTo>
                <a:lnTo>
                  <a:pt x="3212" y="8760"/>
                </a:lnTo>
                <a:lnTo>
                  <a:pt x="2774" y="8736"/>
                </a:lnTo>
                <a:lnTo>
                  <a:pt x="2507" y="8760"/>
                </a:lnTo>
                <a:lnTo>
                  <a:pt x="2215" y="8784"/>
                </a:lnTo>
                <a:lnTo>
                  <a:pt x="1874" y="8857"/>
                </a:lnTo>
                <a:lnTo>
                  <a:pt x="1558" y="8930"/>
                </a:lnTo>
                <a:lnTo>
                  <a:pt x="1241" y="9052"/>
                </a:lnTo>
                <a:lnTo>
                  <a:pt x="949" y="9198"/>
                </a:lnTo>
                <a:lnTo>
                  <a:pt x="682" y="9393"/>
                </a:lnTo>
                <a:lnTo>
                  <a:pt x="463" y="9612"/>
                </a:lnTo>
                <a:lnTo>
                  <a:pt x="584" y="9198"/>
                </a:lnTo>
                <a:lnTo>
                  <a:pt x="682" y="8809"/>
                </a:lnTo>
                <a:lnTo>
                  <a:pt x="803" y="8322"/>
                </a:lnTo>
                <a:lnTo>
                  <a:pt x="925" y="7836"/>
                </a:lnTo>
                <a:lnTo>
                  <a:pt x="1095" y="7373"/>
                </a:lnTo>
                <a:lnTo>
                  <a:pt x="1266" y="6911"/>
                </a:lnTo>
                <a:lnTo>
                  <a:pt x="1460" y="6497"/>
                </a:lnTo>
                <a:lnTo>
                  <a:pt x="1679" y="6108"/>
                </a:lnTo>
                <a:lnTo>
                  <a:pt x="1923" y="5719"/>
                </a:lnTo>
                <a:lnTo>
                  <a:pt x="2166" y="5329"/>
                </a:lnTo>
                <a:lnTo>
                  <a:pt x="2458" y="4964"/>
                </a:lnTo>
                <a:lnTo>
                  <a:pt x="2726" y="4624"/>
                </a:lnTo>
                <a:lnTo>
                  <a:pt x="3042" y="4283"/>
                </a:lnTo>
                <a:lnTo>
                  <a:pt x="3334" y="3942"/>
                </a:lnTo>
                <a:lnTo>
                  <a:pt x="3675" y="3626"/>
                </a:lnTo>
                <a:lnTo>
                  <a:pt x="4015" y="3358"/>
                </a:lnTo>
                <a:lnTo>
                  <a:pt x="4356" y="3091"/>
                </a:lnTo>
                <a:lnTo>
                  <a:pt x="4721" y="2847"/>
                </a:lnTo>
                <a:lnTo>
                  <a:pt x="5110" y="2604"/>
                </a:lnTo>
                <a:lnTo>
                  <a:pt x="5500" y="2409"/>
                </a:lnTo>
                <a:lnTo>
                  <a:pt x="5889" y="2239"/>
                </a:lnTo>
                <a:lnTo>
                  <a:pt x="6303" y="2069"/>
                </a:lnTo>
                <a:lnTo>
                  <a:pt x="6716" y="1947"/>
                </a:lnTo>
                <a:lnTo>
                  <a:pt x="7130" y="1825"/>
                </a:lnTo>
                <a:lnTo>
                  <a:pt x="7568" y="1704"/>
                </a:lnTo>
                <a:lnTo>
                  <a:pt x="8006" y="1631"/>
                </a:lnTo>
                <a:lnTo>
                  <a:pt x="8444" y="1558"/>
                </a:lnTo>
                <a:lnTo>
                  <a:pt x="8882" y="1509"/>
                </a:lnTo>
                <a:lnTo>
                  <a:pt x="9320" y="1485"/>
                </a:lnTo>
                <a:lnTo>
                  <a:pt x="9782" y="1460"/>
                </a:lnTo>
                <a:close/>
                <a:moveTo>
                  <a:pt x="9855" y="1"/>
                </a:moveTo>
                <a:lnTo>
                  <a:pt x="9782" y="49"/>
                </a:lnTo>
                <a:lnTo>
                  <a:pt x="9709" y="146"/>
                </a:lnTo>
                <a:lnTo>
                  <a:pt x="9660" y="292"/>
                </a:lnTo>
                <a:lnTo>
                  <a:pt x="9612" y="438"/>
                </a:lnTo>
                <a:lnTo>
                  <a:pt x="9612" y="560"/>
                </a:lnTo>
                <a:lnTo>
                  <a:pt x="9587" y="779"/>
                </a:lnTo>
                <a:lnTo>
                  <a:pt x="9612" y="998"/>
                </a:lnTo>
                <a:lnTo>
                  <a:pt x="9174" y="1022"/>
                </a:lnTo>
                <a:lnTo>
                  <a:pt x="8760" y="1047"/>
                </a:lnTo>
                <a:lnTo>
                  <a:pt x="8346" y="1095"/>
                </a:lnTo>
                <a:lnTo>
                  <a:pt x="7933" y="1168"/>
                </a:lnTo>
                <a:lnTo>
                  <a:pt x="7519" y="1241"/>
                </a:lnTo>
                <a:lnTo>
                  <a:pt x="7130" y="1339"/>
                </a:lnTo>
                <a:lnTo>
                  <a:pt x="6716" y="1460"/>
                </a:lnTo>
                <a:lnTo>
                  <a:pt x="6327" y="1582"/>
                </a:lnTo>
                <a:lnTo>
                  <a:pt x="5938" y="1728"/>
                </a:lnTo>
                <a:lnTo>
                  <a:pt x="5548" y="1898"/>
                </a:lnTo>
                <a:lnTo>
                  <a:pt x="5183" y="2069"/>
                </a:lnTo>
                <a:lnTo>
                  <a:pt x="4818" y="2263"/>
                </a:lnTo>
                <a:lnTo>
                  <a:pt x="4453" y="2482"/>
                </a:lnTo>
                <a:lnTo>
                  <a:pt x="4113" y="2726"/>
                </a:lnTo>
                <a:lnTo>
                  <a:pt x="3772" y="2969"/>
                </a:lnTo>
                <a:lnTo>
                  <a:pt x="3456" y="3237"/>
                </a:lnTo>
                <a:lnTo>
                  <a:pt x="3115" y="3553"/>
                </a:lnTo>
                <a:lnTo>
                  <a:pt x="2799" y="3869"/>
                </a:lnTo>
                <a:lnTo>
                  <a:pt x="2507" y="4210"/>
                </a:lnTo>
                <a:lnTo>
                  <a:pt x="2215" y="4551"/>
                </a:lnTo>
                <a:lnTo>
                  <a:pt x="1947" y="4916"/>
                </a:lnTo>
                <a:lnTo>
                  <a:pt x="1704" y="5305"/>
                </a:lnTo>
                <a:lnTo>
                  <a:pt x="1217" y="6084"/>
                </a:lnTo>
                <a:lnTo>
                  <a:pt x="998" y="6497"/>
                </a:lnTo>
                <a:lnTo>
                  <a:pt x="803" y="6960"/>
                </a:lnTo>
                <a:lnTo>
                  <a:pt x="633" y="7398"/>
                </a:lnTo>
                <a:lnTo>
                  <a:pt x="487" y="7860"/>
                </a:lnTo>
                <a:lnTo>
                  <a:pt x="244" y="8857"/>
                </a:lnTo>
                <a:lnTo>
                  <a:pt x="122" y="9344"/>
                </a:lnTo>
                <a:lnTo>
                  <a:pt x="25" y="9831"/>
                </a:lnTo>
                <a:lnTo>
                  <a:pt x="1" y="10001"/>
                </a:lnTo>
                <a:lnTo>
                  <a:pt x="25" y="10171"/>
                </a:lnTo>
                <a:lnTo>
                  <a:pt x="49" y="10317"/>
                </a:lnTo>
                <a:lnTo>
                  <a:pt x="122" y="10463"/>
                </a:lnTo>
                <a:lnTo>
                  <a:pt x="171" y="10512"/>
                </a:lnTo>
                <a:lnTo>
                  <a:pt x="219" y="10536"/>
                </a:lnTo>
                <a:lnTo>
                  <a:pt x="268" y="10512"/>
                </a:lnTo>
                <a:lnTo>
                  <a:pt x="317" y="10463"/>
                </a:lnTo>
                <a:lnTo>
                  <a:pt x="365" y="10463"/>
                </a:lnTo>
                <a:lnTo>
                  <a:pt x="390" y="10439"/>
                </a:lnTo>
                <a:lnTo>
                  <a:pt x="609" y="10196"/>
                </a:lnTo>
                <a:lnTo>
                  <a:pt x="803" y="9952"/>
                </a:lnTo>
                <a:lnTo>
                  <a:pt x="1047" y="9758"/>
                </a:lnTo>
                <a:lnTo>
                  <a:pt x="1168" y="9660"/>
                </a:lnTo>
                <a:lnTo>
                  <a:pt x="1314" y="9587"/>
                </a:lnTo>
                <a:lnTo>
                  <a:pt x="1655" y="9417"/>
                </a:lnTo>
                <a:lnTo>
                  <a:pt x="2020" y="9320"/>
                </a:lnTo>
                <a:lnTo>
                  <a:pt x="2409" y="9271"/>
                </a:lnTo>
                <a:lnTo>
                  <a:pt x="2774" y="9247"/>
                </a:lnTo>
                <a:lnTo>
                  <a:pt x="3139" y="9247"/>
                </a:lnTo>
                <a:lnTo>
                  <a:pt x="3480" y="9295"/>
                </a:lnTo>
                <a:lnTo>
                  <a:pt x="3821" y="9393"/>
                </a:lnTo>
                <a:lnTo>
                  <a:pt x="4137" y="9514"/>
                </a:lnTo>
                <a:lnTo>
                  <a:pt x="4405" y="9660"/>
                </a:lnTo>
                <a:lnTo>
                  <a:pt x="4648" y="9855"/>
                </a:lnTo>
                <a:lnTo>
                  <a:pt x="4745" y="9952"/>
                </a:lnTo>
                <a:lnTo>
                  <a:pt x="4818" y="10074"/>
                </a:lnTo>
                <a:lnTo>
                  <a:pt x="4916" y="10196"/>
                </a:lnTo>
                <a:lnTo>
                  <a:pt x="5037" y="10293"/>
                </a:lnTo>
                <a:lnTo>
                  <a:pt x="5110" y="10317"/>
                </a:lnTo>
                <a:lnTo>
                  <a:pt x="5208" y="10293"/>
                </a:lnTo>
                <a:lnTo>
                  <a:pt x="5281" y="10244"/>
                </a:lnTo>
                <a:lnTo>
                  <a:pt x="5329" y="10171"/>
                </a:lnTo>
                <a:lnTo>
                  <a:pt x="5329" y="10147"/>
                </a:lnTo>
                <a:lnTo>
                  <a:pt x="5548" y="10050"/>
                </a:lnTo>
                <a:lnTo>
                  <a:pt x="5767" y="9904"/>
                </a:lnTo>
                <a:lnTo>
                  <a:pt x="5962" y="9782"/>
                </a:lnTo>
                <a:lnTo>
                  <a:pt x="6181" y="9660"/>
                </a:lnTo>
                <a:lnTo>
                  <a:pt x="6473" y="9514"/>
                </a:lnTo>
                <a:lnTo>
                  <a:pt x="6789" y="9393"/>
                </a:lnTo>
                <a:lnTo>
                  <a:pt x="7106" y="9295"/>
                </a:lnTo>
                <a:lnTo>
                  <a:pt x="7422" y="9222"/>
                </a:lnTo>
                <a:lnTo>
                  <a:pt x="7738" y="9149"/>
                </a:lnTo>
                <a:lnTo>
                  <a:pt x="8371" y="9149"/>
                </a:lnTo>
                <a:lnTo>
                  <a:pt x="8687" y="9222"/>
                </a:lnTo>
                <a:lnTo>
                  <a:pt x="8833" y="9271"/>
                </a:lnTo>
                <a:lnTo>
                  <a:pt x="8979" y="9320"/>
                </a:lnTo>
                <a:lnTo>
                  <a:pt x="9101" y="9393"/>
                </a:lnTo>
                <a:lnTo>
                  <a:pt x="9198" y="9490"/>
                </a:lnTo>
                <a:lnTo>
                  <a:pt x="9417" y="9685"/>
                </a:lnTo>
                <a:lnTo>
                  <a:pt x="9587" y="9904"/>
                </a:lnTo>
                <a:lnTo>
                  <a:pt x="9587" y="10317"/>
                </a:lnTo>
                <a:lnTo>
                  <a:pt x="9612" y="10780"/>
                </a:lnTo>
                <a:lnTo>
                  <a:pt x="9636" y="11218"/>
                </a:lnTo>
                <a:lnTo>
                  <a:pt x="9636" y="11631"/>
                </a:lnTo>
                <a:lnTo>
                  <a:pt x="9612" y="12726"/>
                </a:lnTo>
                <a:lnTo>
                  <a:pt x="9587" y="13797"/>
                </a:lnTo>
                <a:lnTo>
                  <a:pt x="9587" y="14649"/>
                </a:lnTo>
                <a:lnTo>
                  <a:pt x="9587" y="15062"/>
                </a:lnTo>
                <a:lnTo>
                  <a:pt x="9587" y="15500"/>
                </a:lnTo>
                <a:lnTo>
                  <a:pt x="9563" y="16352"/>
                </a:lnTo>
                <a:lnTo>
                  <a:pt x="9563" y="16790"/>
                </a:lnTo>
                <a:lnTo>
                  <a:pt x="9612" y="17203"/>
                </a:lnTo>
                <a:lnTo>
                  <a:pt x="9660" y="17495"/>
                </a:lnTo>
                <a:lnTo>
                  <a:pt x="9758" y="17787"/>
                </a:lnTo>
                <a:lnTo>
                  <a:pt x="9879" y="18031"/>
                </a:lnTo>
                <a:lnTo>
                  <a:pt x="10025" y="18250"/>
                </a:lnTo>
                <a:lnTo>
                  <a:pt x="10220" y="18444"/>
                </a:lnTo>
                <a:lnTo>
                  <a:pt x="10439" y="18590"/>
                </a:lnTo>
                <a:lnTo>
                  <a:pt x="10707" y="18712"/>
                </a:lnTo>
                <a:lnTo>
                  <a:pt x="10853" y="18761"/>
                </a:lnTo>
                <a:lnTo>
                  <a:pt x="10999" y="18785"/>
                </a:lnTo>
                <a:lnTo>
                  <a:pt x="11291" y="18785"/>
                </a:lnTo>
                <a:lnTo>
                  <a:pt x="11412" y="18761"/>
                </a:lnTo>
                <a:lnTo>
                  <a:pt x="11534" y="18712"/>
                </a:lnTo>
                <a:lnTo>
                  <a:pt x="11631" y="18663"/>
                </a:lnTo>
                <a:lnTo>
                  <a:pt x="11753" y="18590"/>
                </a:lnTo>
                <a:lnTo>
                  <a:pt x="11948" y="18420"/>
                </a:lnTo>
                <a:lnTo>
                  <a:pt x="12094" y="18225"/>
                </a:lnTo>
                <a:lnTo>
                  <a:pt x="12215" y="18006"/>
                </a:lnTo>
                <a:lnTo>
                  <a:pt x="12313" y="17763"/>
                </a:lnTo>
                <a:lnTo>
                  <a:pt x="12386" y="17495"/>
                </a:lnTo>
                <a:lnTo>
                  <a:pt x="12386" y="17398"/>
                </a:lnTo>
                <a:lnTo>
                  <a:pt x="12361" y="17301"/>
                </a:lnTo>
                <a:lnTo>
                  <a:pt x="12313" y="17228"/>
                </a:lnTo>
                <a:lnTo>
                  <a:pt x="12215" y="17179"/>
                </a:lnTo>
                <a:lnTo>
                  <a:pt x="12142" y="17155"/>
                </a:lnTo>
                <a:lnTo>
                  <a:pt x="12045" y="17155"/>
                </a:lnTo>
                <a:lnTo>
                  <a:pt x="11972" y="17203"/>
                </a:lnTo>
                <a:lnTo>
                  <a:pt x="11899" y="17301"/>
                </a:lnTo>
                <a:lnTo>
                  <a:pt x="11802" y="17520"/>
                </a:lnTo>
                <a:lnTo>
                  <a:pt x="11729" y="17714"/>
                </a:lnTo>
                <a:lnTo>
                  <a:pt x="11704" y="17836"/>
                </a:lnTo>
                <a:lnTo>
                  <a:pt x="11631" y="17933"/>
                </a:lnTo>
                <a:lnTo>
                  <a:pt x="11558" y="18006"/>
                </a:lnTo>
                <a:lnTo>
                  <a:pt x="11461" y="18104"/>
                </a:lnTo>
                <a:lnTo>
                  <a:pt x="11364" y="18152"/>
                </a:lnTo>
                <a:lnTo>
                  <a:pt x="11266" y="18201"/>
                </a:lnTo>
                <a:lnTo>
                  <a:pt x="11145" y="18225"/>
                </a:lnTo>
                <a:lnTo>
                  <a:pt x="11023" y="18225"/>
                </a:lnTo>
                <a:lnTo>
                  <a:pt x="10926" y="18201"/>
                </a:lnTo>
                <a:lnTo>
                  <a:pt x="10804" y="18177"/>
                </a:lnTo>
                <a:lnTo>
                  <a:pt x="10609" y="18079"/>
                </a:lnTo>
                <a:lnTo>
                  <a:pt x="10488" y="17982"/>
                </a:lnTo>
                <a:lnTo>
                  <a:pt x="10366" y="17860"/>
                </a:lnTo>
                <a:lnTo>
                  <a:pt x="10293" y="17739"/>
                </a:lnTo>
                <a:lnTo>
                  <a:pt x="10220" y="17593"/>
                </a:lnTo>
                <a:lnTo>
                  <a:pt x="10171" y="17447"/>
                </a:lnTo>
                <a:lnTo>
                  <a:pt x="10123" y="17301"/>
                </a:lnTo>
                <a:lnTo>
                  <a:pt x="10074" y="16960"/>
                </a:lnTo>
                <a:lnTo>
                  <a:pt x="10074" y="16595"/>
                </a:lnTo>
                <a:lnTo>
                  <a:pt x="10074" y="16254"/>
                </a:lnTo>
                <a:lnTo>
                  <a:pt x="10098" y="15646"/>
                </a:lnTo>
                <a:lnTo>
                  <a:pt x="10123" y="14916"/>
                </a:lnTo>
                <a:lnTo>
                  <a:pt x="10123" y="14186"/>
                </a:lnTo>
                <a:lnTo>
                  <a:pt x="10098" y="13456"/>
                </a:lnTo>
                <a:lnTo>
                  <a:pt x="10123" y="12726"/>
                </a:lnTo>
                <a:lnTo>
                  <a:pt x="10147" y="12069"/>
                </a:lnTo>
                <a:lnTo>
                  <a:pt x="10171" y="11364"/>
                </a:lnTo>
                <a:lnTo>
                  <a:pt x="10171" y="10999"/>
                </a:lnTo>
                <a:lnTo>
                  <a:pt x="10147" y="10658"/>
                </a:lnTo>
                <a:lnTo>
                  <a:pt x="10098" y="10317"/>
                </a:lnTo>
                <a:lnTo>
                  <a:pt x="10001" y="10001"/>
                </a:lnTo>
                <a:lnTo>
                  <a:pt x="10050" y="9928"/>
                </a:lnTo>
                <a:lnTo>
                  <a:pt x="10244" y="9831"/>
                </a:lnTo>
                <a:lnTo>
                  <a:pt x="10415" y="9709"/>
                </a:lnTo>
                <a:lnTo>
                  <a:pt x="10585" y="9587"/>
                </a:lnTo>
                <a:lnTo>
                  <a:pt x="10780" y="9490"/>
                </a:lnTo>
                <a:lnTo>
                  <a:pt x="11096" y="9368"/>
                </a:lnTo>
                <a:lnTo>
                  <a:pt x="11437" y="9271"/>
                </a:lnTo>
                <a:lnTo>
                  <a:pt x="11777" y="9247"/>
                </a:lnTo>
                <a:lnTo>
                  <a:pt x="12142" y="9222"/>
                </a:lnTo>
                <a:lnTo>
                  <a:pt x="12313" y="9247"/>
                </a:lnTo>
                <a:lnTo>
                  <a:pt x="12507" y="9271"/>
                </a:lnTo>
                <a:lnTo>
                  <a:pt x="12702" y="9320"/>
                </a:lnTo>
                <a:lnTo>
                  <a:pt x="12872" y="9393"/>
                </a:lnTo>
                <a:lnTo>
                  <a:pt x="13043" y="9466"/>
                </a:lnTo>
                <a:lnTo>
                  <a:pt x="13213" y="9563"/>
                </a:lnTo>
                <a:lnTo>
                  <a:pt x="13383" y="9660"/>
                </a:lnTo>
                <a:lnTo>
                  <a:pt x="13529" y="9782"/>
                </a:lnTo>
                <a:lnTo>
                  <a:pt x="13919" y="10147"/>
                </a:lnTo>
                <a:lnTo>
                  <a:pt x="14113" y="10293"/>
                </a:lnTo>
                <a:lnTo>
                  <a:pt x="14235" y="10342"/>
                </a:lnTo>
                <a:lnTo>
                  <a:pt x="14357" y="10390"/>
                </a:lnTo>
                <a:lnTo>
                  <a:pt x="14478" y="10415"/>
                </a:lnTo>
                <a:lnTo>
                  <a:pt x="14576" y="10366"/>
                </a:lnTo>
                <a:lnTo>
                  <a:pt x="14624" y="10293"/>
                </a:lnTo>
                <a:lnTo>
                  <a:pt x="14649" y="10196"/>
                </a:lnTo>
                <a:lnTo>
                  <a:pt x="14892" y="10001"/>
                </a:lnTo>
                <a:lnTo>
                  <a:pt x="15038" y="9904"/>
                </a:lnTo>
                <a:lnTo>
                  <a:pt x="15184" y="9806"/>
                </a:lnTo>
                <a:lnTo>
                  <a:pt x="15500" y="9660"/>
                </a:lnTo>
                <a:lnTo>
                  <a:pt x="15841" y="9539"/>
                </a:lnTo>
                <a:lnTo>
                  <a:pt x="16181" y="9466"/>
                </a:lnTo>
                <a:lnTo>
                  <a:pt x="16522" y="9417"/>
                </a:lnTo>
                <a:lnTo>
                  <a:pt x="16887" y="9393"/>
                </a:lnTo>
                <a:lnTo>
                  <a:pt x="17252" y="9417"/>
                </a:lnTo>
                <a:lnTo>
                  <a:pt x="17617" y="9490"/>
                </a:lnTo>
                <a:lnTo>
                  <a:pt x="17958" y="9612"/>
                </a:lnTo>
                <a:lnTo>
                  <a:pt x="18298" y="9782"/>
                </a:lnTo>
                <a:lnTo>
                  <a:pt x="18493" y="9928"/>
                </a:lnTo>
                <a:lnTo>
                  <a:pt x="18688" y="10098"/>
                </a:lnTo>
                <a:lnTo>
                  <a:pt x="18907" y="10293"/>
                </a:lnTo>
                <a:lnTo>
                  <a:pt x="19004" y="10366"/>
                </a:lnTo>
                <a:lnTo>
                  <a:pt x="19126" y="10415"/>
                </a:lnTo>
                <a:lnTo>
                  <a:pt x="19150" y="10536"/>
                </a:lnTo>
                <a:lnTo>
                  <a:pt x="19174" y="10634"/>
                </a:lnTo>
                <a:lnTo>
                  <a:pt x="19247" y="10682"/>
                </a:lnTo>
                <a:lnTo>
                  <a:pt x="19320" y="10707"/>
                </a:lnTo>
                <a:lnTo>
                  <a:pt x="19418" y="10707"/>
                </a:lnTo>
                <a:lnTo>
                  <a:pt x="19515" y="10682"/>
                </a:lnTo>
                <a:lnTo>
                  <a:pt x="19588" y="10634"/>
                </a:lnTo>
                <a:lnTo>
                  <a:pt x="19637" y="10561"/>
                </a:lnTo>
                <a:lnTo>
                  <a:pt x="19661" y="10463"/>
                </a:lnTo>
                <a:lnTo>
                  <a:pt x="19588" y="9977"/>
                </a:lnTo>
                <a:lnTo>
                  <a:pt x="19515" y="9490"/>
                </a:lnTo>
                <a:lnTo>
                  <a:pt x="19418" y="9028"/>
                </a:lnTo>
                <a:lnTo>
                  <a:pt x="19320" y="8541"/>
                </a:lnTo>
                <a:lnTo>
                  <a:pt x="19199" y="8055"/>
                </a:lnTo>
                <a:lnTo>
                  <a:pt x="19053" y="7592"/>
                </a:lnTo>
                <a:lnTo>
                  <a:pt x="18882" y="7106"/>
                </a:lnTo>
                <a:lnTo>
                  <a:pt x="18712" y="6668"/>
                </a:lnTo>
                <a:lnTo>
                  <a:pt x="18493" y="6205"/>
                </a:lnTo>
                <a:lnTo>
                  <a:pt x="18274" y="5767"/>
                </a:lnTo>
                <a:lnTo>
                  <a:pt x="18031" y="5354"/>
                </a:lnTo>
                <a:lnTo>
                  <a:pt x="17763" y="4940"/>
                </a:lnTo>
                <a:lnTo>
                  <a:pt x="17447" y="4575"/>
                </a:lnTo>
                <a:lnTo>
                  <a:pt x="17130" y="4210"/>
                </a:lnTo>
                <a:lnTo>
                  <a:pt x="16790" y="3869"/>
                </a:lnTo>
                <a:lnTo>
                  <a:pt x="16400" y="3529"/>
                </a:lnTo>
                <a:lnTo>
                  <a:pt x="15987" y="3212"/>
                </a:lnTo>
                <a:lnTo>
                  <a:pt x="15865" y="3139"/>
                </a:lnTo>
                <a:lnTo>
                  <a:pt x="15281" y="2774"/>
                </a:lnTo>
                <a:lnTo>
                  <a:pt x="14673" y="2409"/>
                </a:lnTo>
                <a:lnTo>
                  <a:pt x="14065" y="2093"/>
                </a:lnTo>
                <a:lnTo>
                  <a:pt x="13456" y="1777"/>
                </a:lnTo>
                <a:lnTo>
                  <a:pt x="13043" y="1582"/>
                </a:lnTo>
                <a:lnTo>
                  <a:pt x="12629" y="1436"/>
                </a:lnTo>
                <a:lnTo>
                  <a:pt x="12580" y="1387"/>
                </a:lnTo>
                <a:lnTo>
                  <a:pt x="12532" y="1363"/>
                </a:lnTo>
                <a:lnTo>
                  <a:pt x="12483" y="1363"/>
                </a:lnTo>
                <a:lnTo>
                  <a:pt x="11899" y="1217"/>
                </a:lnTo>
                <a:lnTo>
                  <a:pt x="11315" y="1095"/>
                </a:lnTo>
                <a:lnTo>
                  <a:pt x="10707" y="1022"/>
                </a:lnTo>
                <a:lnTo>
                  <a:pt x="10074" y="998"/>
                </a:lnTo>
                <a:lnTo>
                  <a:pt x="10025" y="657"/>
                </a:lnTo>
                <a:lnTo>
                  <a:pt x="10050" y="438"/>
                </a:lnTo>
                <a:lnTo>
                  <a:pt x="10098" y="219"/>
                </a:lnTo>
                <a:lnTo>
                  <a:pt x="10098" y="146"/>
                </a:lnTo>
                <a:lnTo>
                  <a:pt x="10074" y="98"/>
                </a:lnTo>
                <a:lnTo>
                  <a:pt x="10050" y="49"/>
                </a:lnTo>
                <a:lnTo>
                  <a:pt x="10001" y="25"/>
                </a:lnTo>
                <a:lnTo>
                  <a:pt x="9952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45" name="Shape 745"/>
          <p:cNvSpPr/>
          <p:nvPr/>
        </p:nvSpPr>
        <p:spPr>
          <a:xfrm>
            <a:off x="252963" y="1538096"/>
            <a:ext cx="421211" cy="298888"/>
          </a:xfrm>
          <a:custGeom>
            <a:avLst/>
            <a:gdLst/>
            <a:ahLst/>
            <a:cxnLst/>
            <a:rect l="0" t="0" r="0" b="0"/>
            <a:pathLst>
              <a:path w="19273" h="13676" extrusionOk="0">
                <a:moveTo>
                  <a:pt x="5354" y="536"/>
                </a:moveTo>
                <a:lnTo>
                  <a:pt x="6717" y="560"/>
                </a:lnTo>
                <a:lnTo>
                  <a:pt x="8079" y="633"/>
                </a:lnTo>
                <a:lnTo>
                  <a:pt x="10805" y="779"/>
                </a:lnTo>
                <a:lnTo>
                  <a:pt x="12143" y="804"/>
                </a:lnTo>
                <a:lnTo>
                  <a:pt x="13481" y="804"/>
                </a:lnTo>
                <a:lnTo>
                  <a:pt x="14795" y="779"/>
                </a:lnTo>
                <a:lnTo>
                  <a:pt x="16133" y="706"/>
                </a:lnTo>
                <a:lnTo>
                  <a:pt x="16571" y="706"/>
                </a:lnTo>
                <a:lnTo>
                  <a:pt x="16985" y="731"/>
                </a:lnTo>
                <a:lnTo>
                  <a:pt x="17861" y="804"/>
                </a:lnTo>
                <a:lnTo>
                  <a:pt x="18275" y="828"/>
                </a:lnTo>
                <a:lnTo>
                  <a:pt x="18494" y="852"/>
                </a:lnTo>
                <a:lnTo>
                  <a:pt x="18713" y="828"/>
                </a:lnTo>
                <a:lnTo>
                  <a:pt x="18713" y="828"/>
                </a:lnTo>
                <a:lnTo>
                  <a:pt x="18664" y="1096"/>
                </a:lnTo>
                <a:lnTo>
                  <a:pt x="18640" y="1363"/>
                </a:lnTo>
                <a:lnTo>
                  <a:pt x="18615" y="1534"/>
                </a:lnTo>
                <a:lnTo>
                  <a:pt x="18421" y="1461"/>
                </a:lnTo>
                <a:lnTo>
                  <a:pt x="18226" y="1363"/>
                </a:lnTo>
                <a:lnTo>
                  <a:pt x="17788" y="1144"/>
                </a:lnTo>
                <a:lnTo>
                  <a:pt x="17545" y="1047"/>
                </a:lnTo>
                <a:lnTo>
                  <a:pt x="17447" y="1023"/>
                </a:lnTo>
                <a:lnTo>
                  <a:pt x="17326" y="998"/>
                </a:lnTo>
                <a:lnTo>
                  <a:pt x="17277" y="1023"/>
                </a:lnTo>
                <a:lnTo>
                  <a:pt x="17253" y="1047"/>
                </a:lnTo>
                <a:lnTo>
                  <a:pt x="17228" y="1096"/>
                </a:lnTo>
                <a:lnTo>
                  <a:pt x="17253" y="1144"/>
                </a:lnTo>
                <a:lnTo>
                  <a:pt x="17326" y="1242"/>
                </a:lnTo>
                <a:lnTo>
                  <a:pt x="17399" y="1339"/>
                </a:lnTo>
                <a:lnTo>
                  <a:pt x="17642" y="1509"/>
                </a:lnTo>
                <a:lnTo>
                  <a:pt x="17885" y="1655"/>
                </a:lnTo>
                <a:lnTo>
                  <a:pt x="18104" y="1777"/>
                </a:lnTo>
                <a:lnTo>
                  <a:pt x="18445" y="1947"/>
                </a:lnTo>
                <a:lnTo>
                  <a:pt x="18153" y="2191"/>
                </a:lnTo>
                <a:lnTo>
                  <a:pt x="17788" y="2045"/>
                </a:lnTo>
                <a:lnTo>
                  <a:pt x="17423" y="1874"/>
                </a:lnTo>
                <a:lnTo>
                  <a:pt x="17107" y="1728"/>
                </a:lnTo>
                <a:lnTo>
                  <a:pt x="16912" y="1680"/>
                </a:lnTo>
                <a:lnTo>
                  <a:pt x="16742" y="1655"/>
                </a:lnTo>
                <a:lnTo>
                  <a:pt x="16669" y="1704"/>
                </a:lnTo>
                <a:lnTo>
                  <a:pt x="16620" y="1753"/>
                </a:lnTo>
                <a:lnTo>
                  <a:pt x="16620" y="1826"/>
                </a:lnTo>
                <a:lnTo>
                  <a:pt x="16693" y="1899"/>
                </a:lnTo>
                <a:lnTo>
                  <a:pt x="16985" y="2093"/>
                </a:lnTo>
                <a:lnTo>
                  <a:pt x="17301" y="2264"/>
                </a:lnTo>
                <a:lnTo>
                  <a:pt x="17520" y="2361"/>
                </a:lnTo>
                <a:lnTo>
                  <a:pt x="17739" y="2458"/>
                </a:lnTo>
                <a:lnTo>
                  <a:pt x="17618" y="2531"/>
                </a:lnTo>
                <a:lnTo>
                  <a:pt x="17545" y="2580"/>
                </a:lnTo>
                <a:lnTo>
                  <a:pt x="17253" y="2507"/>
                </a:lnTo>
                <a:lnTo>
                  <a:pt x="16961" y="2434"/>
                </a:lnTo>
                <a:lnTo>
                  <a:pt x="16450" y="2288"/>
                </a:lnTo>
                <a:lnTo>
                  <a:pt x="16182" y="2215"/>
                </a:lnTo>
                <a:lnTo>
                  <a:pt x="15890" y="2215"/>
                </a:lnTo>
                <a:lnTo>
                  <a:pt x="15866" y="2239"/>
                </a:lnTo>
                <a:lnTo>
                  <a:pt x="15866" y="2264"/>
                </a:lnTo>
                <a:lnTo>
                  <a:pt x="15866" y="2312"/>
                </a:lnTo>
                <a:lnTo>
                  <a:pt x="16060" y="2458"/>
                </a:lnTo>
                <a:lnTo>
                  <a:pt x="16279" y="2556"/>
                </a:lnTo>
                <a:lnTo>
                  <a:pt x="16498" y="2653"/>
                </a:lnTo>
                <a:lnTo>
                  <a:pt x="16742" y="2750"/>
                </a:lnTo>
                <a:lnTo>
                  <a:pt x="17034" y="2847"/>
                </a:lnTo>
                <a:lnTo>
                  <a:pt x="16717" y="3042"/>
                </a:lnTo>
                <a:lnTo>
                  <a:pt x="16425" y="3212"/>
                </a:lnTo>
                <a:lnTo>
                  <a:pt x="16109" y="3139"/>
                </a:lnTo>
                <a:lnTo>
                  <a:pt x="15793" y="3042"/>
                </a:lnTo>
                <a:lnTo>
                  <a:pt x="15647" y="2969"/>
                </a:lnTo>
                <a:lnTo>
                  <a:pt x="15501" y="2896"/>
                </a:lnTo>
                <a:lnTo>
                  <a:pt x="15330" y="2823"/>
                </a:lnTo>
                <a:lnTo>
                  <a:pt x="15184" y="2799"/>
                </a:lnTo>
                <a:lnTo>
                  <a:pt x="15136" y="2823"/>
                </a:lnTo>
                <a:lnTo>
                  <a:pt x="15136" y="2872"/>
                </a:lnTo>
                <a:lnTo>
                  <a:pt x="15160" y="2945"/>
                </a:lnTo>
                <a:lnTo>
                  <a:pt x="15209" y="2993"/>
                </a:lnTo>
                <a:lnTo>
                  <a:pt x="15306" y="3115"/>
                </a:lnTo>
                <a:lnTo>
                  <a:pt x="15452" y="3212"/>
                </a:lnTo>
                <a:lnTo>
                  <a:pt x="15598" y="3310"/>
                </a:lnTo>
                <a:lnTo>
                  <a:pt x="15793" y="3407"/>
                </a:lnTo>
                <a:lnTo>
                  <a:pt x="16012" y="3480"/>
                </a:lnTo>
                <a:lnTo>
                  <a:pt x="15720" y="3699"/>
                </a:lnTo>
                <a:lnTo>
                  <a:pt x="15379" y="3504"/>
                </a:lnTo>
                <a:lnTo>
                  <a:pt x="15014" y="3334"/>
                </a:lnTo>
                <a:lnTo>
                  <a:pt x="14819" y="3237"/>
                </a:lnTo>
                <a:lnTo>
                  <a:pt x="14625" y="3188"/>
                </a:lnTo>
                <a:lnTo>
                  <a:pt x="14552" y="3188"/>
                </a:lnTo>
                <a:lnTo>
                  <a:pt x="14479" y="3212"/>
                </a:lnTo>
                <a:lnTo>
                  <a:pt x="14357" y="3261"/>
                </a:lnTo>
                <a:lnTo>
                  <a:pt x="14333" y="3285"/>
                </a:lnTo>
                <a:lnTo>
                  <a:pt x="14333" y="3310"/>
                </a:lnTo>
                <a:lnTo>
                  <a:pt x="14454" y="3383"/>
                </a:lnTo>
                <a:lnTo>
                  <a:pt x="14552" y="3456"/>
                </a:lnTo>
                <a:lnTo>
                  <a:pt x="14990" y="3723"/>
                </a:lnTo>
                <a:lnTo>
                  <a:pt x="15379" y="3942"/>
                </a:lnTo>
                <a:lnTo>
                  <a:pt x="15038" y="4234"/>
                </a:lnTo>
                <a:lnTo>
                  <a:pt x="14698" y="4137"/>
                </a:lnTo>
                <a:lnTo>
                  <a:pt x="14357" y="3991"/>
                </a:lnTo>
                <a:lnTo>
                  <a:pt x="14138" y="3894"/>
                </a:lnTo>
                <a:lnTo>
                  <a:pt x="13943" y="3748"/>
                </a:lnTo>
                <a:lnTo>
                  <a:pt x="13554" y="3456"/>
                </a:lnTo>
                <a:lnTo>
                  <a:pt x="13530" y="3456"/>
                </a:lnTo>
                <a:lnTo>
                  <a:pt x="13505" y="3480"/>
                </a:lnTo>
                <a:lnTo>
                  <a:pt x="13530" y="3602"/>
                </a:lnTo>
                <a:lnTo>
                  <a:pt x="13554" y="3723"/>
                </a:lnTo>
                <a:lnTo>
                  <a:pt x="13627" y="3821"/>
                </a:lnTo>
                <a:lnTo>
                  <a:pt x="13724" y="3918"/>
                </a:lnTo>
                <a:lnTo>
                  <a:pt x="13919" y="4088"/>
                </a:lnTo>
                <a:lnTo>
                  <a:pt x="14114" y="4210"/>
                </a:lnTo>
                <a:lnTo>
                  <a:pt x="14381" y="4356"/>
                </a:lnTo>
                <a:lnTo>
                  <a:pt x="14698" y="4502"/>
                </a:lnTo>
                <a:lnTo>
                  <a:pt x="14479" y="4672"/>
                </a:lnTo>
                <a:lnTo>
                  <a:pt x="14357" y="4624"/>
                </a:lnTo>
                <a:lnTo>
                  <a:pt x="14041" y="4526"/>
                </a:lnTo>
                <a:lnTo>
                  <a:pt x="13749" y="4380"/>
                </a:lnTo>
                <a:lnTo>
                  <a:pt x="13505" y="4259"/>
                </a:lnTo>
                <a:lnTo>
                  <a:pt x="13262" y="4161"/>
                </a:lnTo>
                <a:lnTo>
                  <a:pt x="13019" y="4088"/>
                </a:lnTo>
                <a:lnTo>
                  <a:pt x="12897" y="4064"/>
                </a:lnTo>
                <a:lnTo>
                  <a:pt x="12751" y="4064"/>
                </a:lnTo>
                <a:lnTo>
                  <a:pt x="12727" y="4088"/>
                </a:lnTo>
                <a:lnTo>
                  <a:pt x="12702" y="4113"/>
                </a:lnTo>
                <a:lnTo>
                  <a:pt x="12702" y="4137"/>
                </a:lnTo>
                <a:lnTo>
                  <a:pt x="12727" y="4161"/>
                </a:lnTo>
                <a:lnTo>
                  <a:pt x="13213" y="4478"/>
                </a:lnTo>
                <a:lnTo>
                  <a:pt x="13724" y="4794"/>
                </a:lnTo>
                <a:lnTo>
                  <a:pt x="13919" y="4891"/>
                </a:lnTo>
                <a:lnTo>
                  <a:pt x="14138" y="4964"/>
                </a:lnTo>
                <a:lnTo>
                  <a:pt x="13797" y="5256"/>
                </a:lnTo>
                <a:lnTo>
                  <a:pt x="13554" y="5451"/>
                </a:lnTo>
                <a:lnTo>
                  <a:pt x="13530" y="5402"/>
                </a:lnTo>
                <a:lnTo>
                  <a:pt x="13481" y="5354"/>
                </a:lnTo>
                <a:lnTo>
                  <a:pt x="13067" y="5135"/>
                </a:lnTo>
                <a:lnTo>
                  <a:pt x="12678" y="4891"/>
                </a:lnTo>
                <a:lnTo>
                  <a:pt x="12508" y="4794"/>
                </a:lnTo>
                <a:lnTo>
                  <a:pt x="12337" y="4697"/>
                </a:lnTo>
                <a:lnTo>
                  <a:pt x="12167" y="4624"/>
                </a:lnTo>
                <a:lnTo>
                  <a:pt x="11972" y="4575"/>
                </a:lnTo>
                <a:lnTo>
                  <a:pt x="11948" y="4599"/>
                </a:lnTo>
                <a:lnTo>
                  <a:pt x="11924" y="4624"/>
                </a:lnTo>
                <a:lnTo>
                  <a:pt x="11899" y="4648"/>
                </a:lnTo>
                <a:lnTo>
                  <a:pt x="11924" y="4672"/>
                </a:lnTo>
                <a:lnTo>
                  <a:pt x="12045" y="4843"/>
                </a:lnTo>
                <a:lnTo>
                  <a:pt x="12191" y="4989"/>
                </a:lnTo>
                <a:lnTo>
                  <a:pt x="12532" y="5256"/>
                </a:lnTo>
                <a:lnTo>
                  <a:pt x="12897" y="5500"/>
                </a:lnTo>
                <a:lnTo>
                  <a:pt x="13262" y="5670"/>
                </a:lnTo>
                <a:lnTo>
                  <a:pt x="12921" y="5962"/>
                </a:lnTo>
                <a:lnTo>
                  <a:pt x="12824" y="5840"/>
                </a:lnTo>
                <a:lnTo>
                  <a:pt x="12678" y="5743"/>
                </a:lnTo>
                <a:lnTo>
                  <a:pt x="12362" y="5573"/>
                </a:lnTo>
                <a:lnTo>
                  <a:pt x="11948" y="5329"/>
                </a:lnTo>
                <a:lnTo>
                  <a:pt x="11705" y="5232"/>
                </a:lnTo>
                <a:lnTo>
                  <a:pt x="11486" y="5135"/>
                </a:lnTo>
                <a:lnTo>
                  <a:pt x="11388" y="5135"/>
                </a:lnTo>
                <a:lnTo>
                  <a:pt x="11340" y="5183"/>
                </a:lnTo>
                <a:lnTo>
                  <a:pt x="11291" y="5281"/>
                </a:lnTo>
                <a:lnTo>
                  <a:pt x="11291" y="5305"/>
                </a:lnTo>
                <a:lnTo>
                  <a:pt x="11315" y="5354"/>
                </a:lnTo>
                <a:lnTo>
                  <a:pt x="11388" y="5451"/>
                </a:lnTo>
                <a:lnTo>
                  <a:pt x="11461" y="5524"/>
                </a:lnTo>
                <a:lnTo>
                  <a:pt x="11632" y="5646"/>
                </a:lnTo>
                <a:lnTo>
                  <a:pt x="11997" y="5865"/>
                </a:lnTo>
                <a:lnTo>
                  <a:pt x="12459" y="6132"/>
                </a:lnTo>
                <a:lnTo>
                  <a:pt x="12605" y="6230"/>
                </a:lnTo>
                <a:lnTo>
                  <a:pt x="12313" y="6473"/>
                </a:lnTo>
                <a:lnTo>
                  <a:pt x="12289" y="6400"/>
                </a:lnTo>
                <a:lnTo>
                  <a:pt x="12264" y="6351"/>
                </a:lnTo>
                <a:lnTo>
                  <a:pt x="12216" y="6327"/>
                </a:lnTo>
                <a:lnTo>
                  <a:pt x="11997" y="6230"/>
                </a:lnTo>
                <a:lnTo>
                  <a:pt x="11802" y="6157"/>
                </a:lnTo>
                <a:lnTo>
                  <a:pt x="11364" y="6011"/>
                </a:lnTo>
                <a:lnTo>
                  <a:pt x="10853" y="5840"/>
                </a:lnTo>
                <a:lnTo>
                  <a:pt x="10659" y="5792"/>
                </a:lnTo>
                <a:lnTo>
                  <a:pt x="10561" y="5767"/>
                </a:lnTo>
                <a:lnTo>
                  <a:pt x="10488" y="5743"/>
                </a:lnTo>
                <a:lnTo>
                  <a:pt x="10440" y="5743"/>
                </a:lnTo>
                <a:lnTo>
                  <a:pt x="10440" y="5767"/>
                </a:lnTo>
                <a:lnTo>
                  <a:pt x="10440" y="5792"/>
                </a:lnTo>
                <a:lnTo>
                  <a:pt x="10537" y="5962"/>
                </a:lnTo>
                <a:lnTo>
                  <a:pt x="10659" y="6084"/>
                </a:lnTo>
                <a:lnTo>
                  <a:pt x="10805" y="6205"/>
                </a:lnTo>
                <a:lnTo>
                  <a:pt x="10999" y="6278"/>
                </a:lnTo>
                <a:lnTo>
                  <a:pt x="11510" y="6473"/>
                </a:lnTo>
                <a:lnTo>
                  <a:pt x="12021" y="6668"/>
                </a:lnTo>
                <a:lnTo>
                  <a:pt x="12070" y="6692"/>
                </a:lnTo>
                <a:lnTo>
                  <a:pt x="11510" y="7130"/>
                </a:lnTo>
                <a:lnTo>
                  <a:pt x="11461" y="7106"/>
                </a:lnTo>
                <a:lnTo>
                  <a:pt x="11291" y="6984"/>
                </a:lnTo>
                <a:lnTo>
                  <a:pt x="11072" y="6911"/>
                </a:lnTo>
                <a:lnTo>
                  <a:pt x="10853" y="6814"/>
                </a:lnTo>
                <a:lnTo>
                  <a:pt x="10659" y="6741"/>
                </a:lnTo>
                <a:lnTo>
                  <a:pt x="10221" y="6497"/>
                </a:lnTo>
                <a:lnTo>
                  <a:pt x="10002" y="6376"/>
                </a:lnTo>
                <a:lnTo>
                  <a:pt x="9783" y="6278"/>
                </a:lnTo>
                <a:lnTo>
                  <a:pt x="9710" y="6278"/>
                </a:lnTo>
                <a:lnTo>
                  <a:pt x="9637" y="6327"/>
                </a:lnTo>
                <a:lnTo>
                  <a:pt x="9612" y="6400"/>
                </a:lnTo>
                <a:lnTo>
                  <a:pt x="9637" y="6473"/>
                </a:lnTo>
                <a:lnTo>
                  <a:pt x="9710" y="6570"/>
                </a:lnTo>
                <a:lnTo>
                  <a:pt x="9783" y="6668"/>
                </a:lnTo>
                <a:lnTo>
                  <a:pt x="9977" y="6838"/>
                </a:lnTo>
                <a:lnTo>
                  <a:pt x="10221" y="6984"/>
                </a:lnTo>
                <a:lnTo>
                  <a:pt x="10440" y="7106"/>
                </a:lnTo>
                <a:lnTo>
                  <a:pt x="10756" y="7276"/>
                </a:lnTo>
                <a:lnTo>
                  <a:pt x="10950" y="7373"/>
                </a:lnTo>
                <a:lnTo>
                  <a:pt x="11121" y="7422"/>
                </a:lnTo>
                <a:lnTo>
                  <a:pt x="10780" y="7665"/>
                </a:lnTo>
                <a:lnTo>
                  <a:pt x="10561" y="7544"/>
                </a:lnTo>
                <a:lnTo>
                  <a:pt x="10342" y="7422"/>
                </a:lnTo>
                <a:lnTo>
                  <a:pt x="10099" y="7325"/>
                </a:lnTo>
                <a:lnTo>
                  <a:pt x="9880" y="7227"/>
                </a:lnTo>
                <a:lnTo>
                  <a:pt x="9369" y="6911"/>
                </a:lnTo>
                <a:lnTo>
                  <a:pt x="9296" y="6887"/>
                </a:lnTo>
                <a:lnTo>
                  <a:pt x="9199" y="6862"/>
                </a:lnTo>
                <a:lnTo>
                  <a:pt x="9077" y="6814"/>
                </a:lnTo>
                <a:lnTo>
                  <a:pt x="9028" y="6814"/>
                </a:lnTo>
                <a:lnTo>
                  <a:pt x="9028" y="6838"/>
                </a:lnTo>
                <a:lnTo>
                  <a:pt x="9028" y="6960"/>
                </a:lnTo>
                <a:lnTo>
                  <a:pt x="9053" y="7057"/>
                </a:lnTo>
                <a:lnTo>
                  <a:pt x="9101" y="7154"/>
                </a:lnTo>
                <a:lnTo>
                  <a:pt x="9174" y="7227"/>
                </a:lnTo>
                <a:lnTo>
                  <a:pt x="9345" y="7373"/>
                </a:lnTo>
                <a:lnTo>
                  <a:pt x="9539" y="7495"/>
                </a:lnTo>
                <a:lnTo>
                  <a:pt x="9904" y="7714"/>
                </a:lnTo>
                <a:lnTo>
                  <a:pt x="10123" y="7836"/>
                </a:lnTo>
                <a:lnTo>
                  <a:pt x="10342" y="7933"/>
                </a:lnTo>
                <a:lnTo>
                  <a:pt x="10050" y="8103"/>
                </a:lnTo>
                <a:lnTo>
                  <a:pt x="10002" y="8030"/>
                </a:lnTo>
                <a:lnTo>
                  <a:pt x="9904" y="7982"/>
                </a:lnTo>
                <a:lnTo>
                  <a:pt x="9564" y="7884"/>
                </a:lnTo>
                <a:lnTo>
                  <a:pt x="9223" y="7763"/>
                </a:lnTo>
                <a:lnTo>
                  <a:pt x="8882" y="7617"/>
                </a:lnTo>
                <a:lnTo>
                  <a:pt x="8566" y="7471"/>
                </a:lnTo>
                <a:lnTo>
                  <a:pt x="8250" y="7300"/>
                </a:lnTo>
                <a:lnTo>
                  <a:pt x="7933" y="7130"/>
                </a:lnTo>
                <a:lnTo>
                  <a:pt x="7349" y="6716"/>
                </a:lnTo>
                <a:lnTo>
                  <a:pt x="6765" y="6303"/>
                </a:lnTo>
                <a:lnTo>
                  <a:pt x="6206" y="5865"/>
                </a:lnTo>
                <a:lnTo>
                  <a:pt x="5086" y="4940"/>
                </a:lnTo>
                <a:lnTo>
                  <a:pt x="4527" y="4502"/>
                </a:lnTo>
                <a:lnTo>
                  <a:pt x="3943" y="4064"/>
                </a:lnTo>
                <a:lnTo>
                  <a:pt x="3359" y="3650"/>
                </a:lnTo>
                <a:lnTo>
                  <a:pt x="2751" y="3237"/>
                </a:lnTo>
                <a:lnTo>
                  <a:pt x="1510" y="2458"/>
                </a:lnTo>
                <a:lnTo>
                  <a:pt x="1072" y="2142"/>
                </a:lnTo>
                <a:lnTo>
                  <a:pt x="853" y="1996"/>
                </a:lnTo>
                <a:lnTo>
                  <a:pt x="609" y="1850"/>
                </a:lnTo>
                <a:lnTo>
                  <a:pt x="609" y="1412"/>
                </a:lnTo>
                <a:lnTo>
                  <a:pt x="585" y="998"/>
                </a:lnTo>
                <a:lnTo>
                  <a:pt x="561" y="779"/>
                </a:lnTo>
                <a:lnTo>
                  <a:pt x="585" y="585"/>
                </a:lnTo>
                <a:lnTo>
                  <a:pt x="780" y="560"/>
                </a:lnTo>
                <a:lnTo>
                  <a:pt x="974" y="536"/>
                </a:lnTo>
                <a:lnTo>
                  <a:pt x="1364" y="560"/>
                </a:lnTo>
                <a:lnTo>
                  <a:pt x="2580" y="560"/>
                </a:lnTo>
                <a:lnTo>
                  <a:pt x="3967" y="536"/>
                </a:lnTo>
                <a:close/>
                <a:moveTo>
                  <a:pt x="609" y="2312"/>
                </a:moveTo>
                <a:lnTo>
                  <a:pt x="804" y="2507"/>
                </a:lnTo>
                <a:lnTo>
                  <a:pt x="1023" y="2677"/>
                </a:lnTo>
                <a:lnTo>
                  <a:pt x="1461" y="2993"/>
                </a:lnTo>
                <a:lnTo>
                  <a:pt x="2361" y="3577"/>
                </a:lnTo>
                <a:lnTo>
                  <a:pt x="3042" y="4040"/>
                </a:lnTo>
                <a:lnTo>
                  <a:pt x="3699" y="4526"/>
                </a:lnTo>
                <a:lnTo>
                  <a:pt x="4332" y="5013"/>
                </a:lnTo>
                <a:lnTo>
                  <a:pt x="4965" y="5524"/>
                </a:lnTo>
                <a:lnTo>
                  <a:pt x="6011" y="6376"/>
                </a:lnTo>
                <a:lnTo>
                  <a:pt x="6546" y="6814"/>
                </a:lnTo>
                <a:lnTo>
                  <a:pt x="7106" y="7203"/>
                </a:lnTo>
                <a:lnTo>
                  <a:pt x="7690" y="7592"/>
                </a:lnTo>
                <a:lnTo>
                  <a:pt x="8274" y="7933"/>
                </a:lnTo>
                <a:lnTo>
                  <a:pt x="8590" y="8079"/>
                </a:lnTo>
                <a:lnTo>
                  <a:pt x="8907" y="8225"/>
                </a:lnTo>
                <a:lnTo>
                  <a:pt x="9223" y="8347"/>
                </a:lnTo>
                <a:lnTo>
                  <a:pt x="9539" y="8444"/>
                </a:lnTo>
                <a:lnTo>
                  <a:pt x="9515" y="8493"/>
                </a:lnTo>
                <a:lnTo>
                  <a:pt x="9491" y="8541"/>
                </a:lnTo>
                <a:lnTo>
                  <a:pt x="9515" y="8639"/>
                </a:lnTo>
                <a:lnTo>
                  <a:pt x="9539" y="8663"/>
                </a:lnTo>
                <a:lnTo>
                  <a:pt x="9564" y="8687"/>
                </a:lnTo>
                <a:lnTo>
                  <a:pt x="9612" y="8712"/>
                </a:lnTo>
                <a:lnTo>
                  <a:pt x="9661" y="8712"/>
                </a:lnTo>
                <a:lnTo>
                  <a:pt x="9880" y="8639"/>
                </a:lnTo>
                <a:lnTo>
                  <a:pt x="10099" y="8541"/>
                </a:lnTo>
                <a:lnTo>
                  <a:pt x="10537" y="8322"/>
                </a:lnTo>
                <a:lnTo>
                  <a:pt x="10950" y="8079"/>
                </a:lnTo>
                <a:lnTo>
                  <a:pt x="11340" y="7836"/>
                </a:lnTo>
                <a:lnTo>
                  <a:pt x="11656" y="7617"/>
                </a:lnTo>
                <a:lnTo>
                  <a:pt x="11972" y="7373"/>
                </a:lnTo>
                <a:lnTo>
                  <a:pt x="12605" y="6862"/>
                </a:lnTo>
                <a:lnTo>
                  <a:pt x="13213" y="6327"/>
                </a:lnTo>
                <a:lnTo>
                  <a:pt x="13846" y="5816"/>
                </a:lnTo>
                <a:lnTo>
                  <a:pt x="15257" y="4672"/>
                </a:lnTo>
                <a:lnTo>
                  <a:pt x="15987" y="4113"/>
                </a:lnTo>
                <a:lnTo>
                  <a:pt x="16352" y="3845"/>
                </a:lnTo>
                <a:lnTo>
                  <a:pt x="16742" y="3602"/>
                </a:lnTo>
                <a:lnTo>
                  <a:pt x="17180" y="3358"/>
                </a:lnTo>
                <a:lnTo>
                  <a:pt x="17666" y="3115"/>
                </a:lnTo>
                <a:lnTo>
                  <a:pt x="18153" y="2847"/>
                </a:lnTo>
                <a:lnTo>
                  <a:pt x="18372" y="2701"/>
                </a:lnTo>
                <a:lnTo>
                  <a:pt x="18591" y="2556"/>
                </a:lnTo>
                <a:lnTo>
                  <a:pt x="18591" y="3018"/>
                </a:lnTo>
                <a:lnTo>
                  <a:pt x="18664" y="4721"/>
                </a:lnTo>
                <a:lnTo>
                  <a:pt x="18688" y="5573"/>
                </a:lnTo>
                <a:lnTo>
                  <a:pt x="18713" y="6424"/>
                </a:lnTo>
                <a:lnTo>
                  <a:pt x="18688" y="8347"/>
                </a:lnTo>
                <a:lnTo>
                  <a:pt x="18640" y="10269"/>
                </a:lnTo>
                <a:lnTo>
                  <a:pt x="18591" y="12191"/>
                </a:lnTo>
                <a:lnTo>
                  <a:pt x="18567" y="12532"/>
                </a:lnTo>
                <a:lnTo>
                  <a:pt x="18469" y="12386"/>
                </a:lnTo>
                <a:lnTo>
                  <a:pt x="18348" y="12240"/>
                </a:lnTo>
                <a:lnTo>
                  <a:pt x="18104" y="11996"/>
                </a:lnTo>
                <a:lnTo>
                  <a:pt x="17812" y="11704"/>
                </a:lnTo>
                <a:lnTo>
                  <a:pt x="17496" y="11412"/>
                </a:lnTo>
                <a:lnTo>
                  <a:pt x="16863" y="10853"/>
                </a:lnTo>
                <a:lnTo>
                  <a:pt x="16206" y="10366"/>
                </a:lnTo>
                <a:lnTo>
                  <a:pt x="15549" y="9904"/>
                </a:lnTo>
                <a:lnTo>
                  <a:pt x="15136" y="9612"/>
                </a:lnTo>
                <a:lnTo>
                  <a:pt x="14722" y="9320"/>
                </a:lnTo>
                <a:lnTo>
                  <a:pt x="14503" y="9198"/>
                </a:lnTo>
                <a:lnTo>
                  <a:pt x="14260" y="9077"/>
                </a:lnTo>
                <a:lnTo>
                  <a:pt x="14041" y="8955"/>
                </a:lnTo>
                <a:lnTo>
                  <a:pt x="13797" y="8882"/>
                </a:lnTo>
                <a:lnTo>
                  <a:pt x="13724" y="8882"/>
                </a:lnTo>
                <a:lnTo>
                  <a:pt x="13676" y="8931"/>
                </a:lnTo>
                <a:lnTo>
                  <a:pt x="13676" y="8979"/>
                </a:lnTo>
                <a:lnTo>
                  <a:pt x="13700" y="9052"/>
                </a:lnTo>
                <a:lnTo>
                  <a:pt x="13846" y="9223"/>
                </a:lnTo>
                <a:lnTo>
                  <a:pt x="13992" y="9369"/>
                </a:lnTo>
                <a:lnTo>
                  <a:pt x="14333" y="9612"/>
                </a:lnTo>
                <a:lnTo>
                  <a:pt x="15038" y="10099"/>
                </a:lnTo>
                <a:lnTo>
                  <a:pt x="15720" y="10610"/>
                </a:lnTo>
                <a:lnTo>
                  <a:pt x="16401" y="11120"/>
                </a:lnTo>
                <a:lnTo>
                  <a:pt x="16985" y="11631"/>
                </a:lnTo>
                <a:lnTo>
                  <a:pt x="17545" y="12167"/>
                </a:lnTo>
                <a:lnTo>
                  <a:pt x="17837" y="12459"/>
                </a:lnTo>
                <a:lnTo>
                  <a:pt x="18104" y="12775"/>
                </a:lnTo>
                <a:lnTo>
                  <a:pt x="18202" y="12945"/>
                </a:lnTo>
                <a:lnTo>
                  <a:pt x="17934" y="12970"/>
                </a:lnTo>
                <a:lnTo>
                  <a:pt x="17642" y="12994"/>
                </a:lnTo>
                <a:lnTo>
                  <a:pt x="17082" y="12970"/>
                </a:lnTo>
                <a:lnTo>
                  <a:pt x="16182" y="12945"/>
                </a:lnTo>
                <a:lnTo>
                  <a:pt x="15282" y="12945"/>
                </a:lnTo>
                <a:lnTo>
                  <a:pt x="13968" y="12970"/>
                </a:lnTo>
                <a:lnTo>
                  <a:pt x="12654" y="13018"/>
                </a:lnTo>
                <a:lnTo>
                  <a:pt x="10026" y="13116"/>
                </a:lnTo>
                <a:lnTo>
                  <a:pt x="8761" y="13140"/>
                </a:lnTo>
                <a:lnTo>
                  <a:pt x="7520" y="13116"/>
                </a:lnTo>
                <a:lnTo>
                  <a:pt x="6254" y="13091"/>
                </a:lnTo>
                <a:lnTo>
                  <a:pt x="5013" y="13018"/>
                </a:lnTo>
                <a:lnTo>
                  <a:pt x="3772" y="12970"/>
                </a:lnTo>
                <a:lnTo>
                  <a:pt x="2556" y="12945"/>
                </a:lnTo>
                <a:lnTo>
                  <a:pt x="2118" y="12945"/>
                </a:lnTo>
                <a:lnTo>
                  <a:pt x="1680" y="12970"/>
                </a:lnTo>
                <a:lnTo>
                  <a:pt x="1242" y="13018"/>
                </a:lnTo>
                <a:lnTo>
                  <a:pt x="1023" y="13043"/>
                </a:lnTo>
                <a:lnTo>
                  <a:pt x="804" y="13091"/>
                </a:lnTo>
                <a:lnTo>
                  <a:pt x="804" y="13067"/>
                </a:lnTo>
                <a:lnTo>
                  <a:pt x="999" y="12921"/>
                </a:lnTo>
                <a:lnTo>
                  <a:pt x="1193" y="12775"/>
                </a:lnTo>
                <a:lnTo>
                  <a:pt x="1558" y="12410"/>
                </a:lnTo>
                <a:lnTo>
                  <a:pt x="2167" y="11826"/>
                </a:lnTo>
                <a:lnTo>
                  <a:pt x="2799" y="11291"/>
                </a:lnTo>
                <a:lnTo>
                  <a:pt x="3432" y="10755"/>
                </a:lnTo>
                <a:lnTo>
                  <a:pt x="4064" y="10245"/>
                </a:lnTo>
                <a:lnTo>
                  <a:pt x="4721" y="9734"/>
                </a:lnTo>
                <a:lnTo>
                  <a:pt x="5354" y="9223"/>
                </a:lnTo>
                <a:lnTo>
                  <a:pt x="5403" y="9125"/>
                </a:lnTo>
                <a:lnTo>
                  <a:pt x="5427" y="9028"/>
                </a:lnTo>
                <a:lnTo>
                  <a:pt x="5403" y="8955"/>
                </a:lnTo>
                <a:lnTo>
                  <a:pt x="5354" y="8858"/>
                </a:lnTo>
                <a:lnTo>
                  <a:pt x="5281" y="8809"/>
                </a:lnTo>
                <a:lnTo>
                  <a:pt x="5184" y="8785"/>
                </a:lnTo>
                <a:lnTo>
                  <a:pt x="5086" y="8785"/>
                </a:lnTo>
                <a:lnTo>
                  <a:pt x="4965" y="8833"/>
                </a:lnTo>
                <a:lnTo>
                  <a:pt x="3772" y="9807"/>
                </a:lnTo>
                <a:lnTo>
                  <a:pt x="2580" y="10804"/>
                </a:lnTo>
                <a:lnTo>
                  <a:pt x="1948" y="11388"/>
                </a:lnTo>
                <a:lnTo>
                  <a:pt x="1339" y="11972"/>
                </a:lnTo>
                <a:lnTo>
                  <a:pt x="1047" y="12264"/>
                </a:lnTo>
                <a:lnTo>
                  <a:pt x="901" y="12434"/>
                </a:lnTo>
                <a:lnTo>
                  <a:pt x="780" y="12580"/>
                </a:lnTo>
                <a:lnTo>
                  <a:pt x="780" y="12045"/>
                </a:lnTo>
                <a:lnTo>
                  <a:pt x="804" y="11510"/>
                </a:lnTo>
                <a:lnTo>
                  <a:pt x="804" y="11072"/>
                </a:lnTo>
                <a:lnTo>
                  <a:pt x="780" y="10634"/>
                </a:lnTo>
                <a:lnTo>
                  <a:pt x="731" y="9782"/>
                </a:lnTo>
                <a:lnTo>
                  <a:pt x="634" y="7933"/>
                </a:lnTo>
                <a:lnTo>
                  <a:pt x="536" y="6108"/>
                </a:lnTo>
                <a:lnTo>
                  <a:pt x="512" y="5232"/>
                </a:lnTo>
                <a:lnTo>
                  <a:pt x="512" y="4332"/>
                </a:lnTo>
                <a:lnTo>
                  <a:pt x="561" y="3456"/>
                </a:lnTo>
                <a:lnTo>
                  <a:pt x="585" y="2580"/>
                </a:lnTo>
                <a:lnTo>
                  <a:pt x="609" y="2312"/>
                </a:lnTo>
                <a:close/>
                <a:moveTo>
                  <a:pt x="3042" y="1"/>
                </a:moveTo>
                <a:lnTo>
                  <a:pt x="1656" y="49"/>
                </a:lnTo>
                <a:lnTo>
                  <a:pt x="1364" y="49"/>
                </a:lnTo>
                <a:lnTo>
                  <a:pt x="1047" y="74"/>
                </a:lnTo>
                <a:lnTo>
                  <a:pt x="877" y="74"/>
                </a:lnTo>
                <a:lnTo>
                  <a:pt x="731" y="122"/>
                </a:lnTo>
                <a:lnTo>
                  <a:pt x="585" y="171"/>
                </a:lnTo>
                <a:lnTo>
                  <a:pt x="463" y="220"/>
                </a:lnTo>
                <a:lnTo>
                  <a:pt x="390" y="244"/>
                </a:lnTo>
                <a:lnTo>
                  <a:pt x="317" y="293"/>
                </a:lnTo>
                <a:lnTo>
                  <a:pt x="244" y="366"/>
                </a:lnTo>
                <a:lnTo>
                  <a:pt x="196" y="463"/>
                </a:lnTo>
                <a:lnTo>
                  <a:pt x="147" y="658"/>
                </a:lnTo>
                <a:lnTo>
                  <a:pt x="123" y="901"/>
                </a:lnTo>
                <a:lnTo>
                  <a:pt x="123" y="1144"/>
                </a:lnTo>
                <a:lnTo>
                  <a:pt x="147" y="1631"/>
                </a:lnTo>
                <a:lnTo>
                  <a:pt x="147" y="1850"/>
                </a:lnTo>
                <a:lnTo>
                  <a:pt x="147" y="2045"/>
                </a:lnTo>
                <a:lnTo>
                  <a:pt x="25" y="3894"/>
                </a:lnTo>
                <a:lnTo>
                  <a:pt x="1" y="4794"/>
                </a:lnTo>
                <a:lnTo>
                  <a:pt x="1" y="5719"/>
                </a:lnTo>
                <a:lnTo>
                  <a:pt x="25" y="6668"/>
                </a:lnTo>
                <a:lnTo>
                  <a:pt x="74" y="7641"/>
                </a:lnTo>
                <a:lnTo>
                  <a:pt x="171" y="9588"/>
                </a:lnTo>
                <a:lnTo>
                  <a:pt x="220" y="10537"/>
                </a:lnTo>
                <a:lnTo>
                  <a:pt x="269" y="11510"/>
                </a:lnTo>
                <a:lnTo>
                  <a:pt x="244" y="11948"/>
                </a:lnTo>
                <a:lnTo>
                  <a:pt x="244" y="12361"/>
                </a:lnTo>
                <a:lnTo>
                  <a:pt x="220" y="12775"/>
                </a:lnTo>
                <a:lnTo>
                  <a:pt x="269" y="13213"/>
                </a:lnTo>
                <a:lnTo>
                  <a:pt x="269" y="13310"/>
                </a:lnTo>
                <a:lnTo>
                  <a:pt x="317" y="13359"/>
                </a:lnTo>
                <a:lnTo>
                  <a:pt x="366" y="13432"/>
                </a:lnTo>
                <a:lnTo>
                  <a:pt x="415" y="13456"/>
                </a:lnTo>
                <a:lnTo>
                  <a:pt x="463" y="13505"/>
                </a:lnTo>
                <a:lnTo>
                  <a:pt x="536" y="13529"/>
                </a:lnTo>
                <a:lnTo>
                  <a:pt x="828" y="13554"/>
                </a:lnTo>
                <a:lnTo>
                  <a:pt x="1120" y="13554"/>
                </a:lnTo>
                <a:lnTo>
                  <a:pt x="1704" y="13529"/>
                </a:lnTo>
                <a:lnTo>
                  <a:pt x="2313" y="13481"/>
                </a:lnTo>
                <a:lnTo>
                  <a:pt x="2897" y="13481"/>
                </a:lnTo>
                <a:lnTo>
                  <a:pt x="4137" y="13505"/>
                </a:lnTo>
                <a:lnTo>
                  <a:pt x="5354" y="13578"/>
                </a:lnTo>
                <a:lnTo>
                  <a:pt x="6619" y="13651"/>
                </a:lnTo>
                <a:lnTo>
                  <a:pt x="7885" y="13675"/>
                </a:lnTo>
                <a:lnTo>
                  <a:pt x="9150" y="13675"/>
                </a:lnTo>
                <a:lnTo>
                  <a:pt x="10391" y="13651"/>
                </a:lnTo>
                <a:lnTo>
                  <a:pt x="15574" y="13481"/>
                </a:lnTo>
                <a:lnTo>
                  <a:pt x="15963" y="13481"/>
                </a:lnTo>
                <a:lnTo>
                  <a:pt x="16352" y="13505"/>
                </a:lnTo>
                <a:lnTo>
                  <a:pt x="17155" y="13578"/>
                </a:lnTo>
                <a:lnTo>
                  <a:pt x="17569" y="13578"/>
                </a:lnTo>
                <a:lnTo>
                  <a:pt x="17958" y="13554"/>
                </a:lnTo>
                <a:lnTo>
                  <a:pt x="18348" y="13505"/>
                </a:lnTo>
                <a:lnTo>
                  <a:pt x="18542" y="13456"/>
                </a:lnTo>
                <a:lnTo>
                  <a:pt x="18713" y="13383"/>
                </a:lnTo>
                <a:lnTo>
                  <a:pt x="18786" y="13408"/>
                </a:lnTo>
                <a:lnTo>
                  <a:pt x="18883" y="13408"/>
                </a:lnTo>
                <a:lnTo>
                  <a:pt x="18956" y="13359"/>
                </a:lnTo>
                <a:lnTo>
                  <a:pt x="19029" y="13262"/>
                </a:lnTo>
                <a:lnTo>
                  <a:pt x="19102" y="13164"/>
                </a:lnTo>
                <a:lnTo>
                  <a:pt x="19126" y="13043"/>
                </a:lnTo>
                <a:lnTo>
                  <a:pt x="19175" y="12872"/>
                </a:lnTo>
                <a:lnTo>
                  <a:pt x="19199" y="12532"/>
                </a:lnTo>
                <a:lnTo>
                  <a:pt x="19223" y="12191"/>
                </a:lnTo>
                <a:lnTo>
                  <a:pt x="19199" y="11850"/>
                </a:lnTo>
                <a:lnTo>
                  <a:pt x="19199" y="11412"/>
                </a:lnTo>
                <a:lnTo>
                  <a:pt x="19248" y="9417"/>
                </a:lnTo>
                <a:lnTo>
                  <a:pt x="19272" y="7398"/>
                </a:lnTo>
                <a:lnTo>
                  <a:pt x="19272" y="5548"/>
                </a:lnTo>
                <a:lnTo>
                  <a:pt x="19199" y="3699"/>
                </a:lnTo>
                <a:lnTo>
                  <a:pt x="19150" y="2872"/>
                </a:lnTo>
                <a:lnTo>
                  <a:pt x="19150" y="2020"/>
                </a:lnTo>
                <a:lnTo>
                  <a:pt x="19199" y="1972"/>
                </a:lnTo>
                <a:lnTo>
                  <a:pt x="19223" y="1874"/>
                </a:lnTo>
                <a:lnTo>
                  <a:pt x="19223" y="1777"/>
                </a:lnTo>
                <a:lnTo>
                  <a:pt x="19199" y="1753"/>
                </a:lnTo>
                <a:lnTo>
                  <a:pt x="19150" y="1728"/>
                </a:lnTo>
                <a:lnTo>
                  <a:pt x="19199" y="1193"/>
                </a:lnTo>
                <a:lnTo>
                  <a:pt x="19199" y="925"/>
                </a:lnTo>
                <a:lnTo>
                  <a:pt x="19199" y="658"/>
                </a:lnTo>
                <a:lnTo>
                  <a:pt x="19248" y="560"/>
                </a:lnTo>
                <a:lnTo>
                  <a:pt x="19272" y="487"/>
                </a:lnTo>
                <a:lnTo>
                  <a:pt x="19248" y="390"/>
                </a:lnTo>
                <a:lnTo>
                  <a:pt x="19199" y="317"/>
                </a:lnTo>
                <a:lnTo>
                  <a:pt x="19126" y="244"/>
                </a:lnTo>
                <a:lnTo>
                  <a:pt x="19053" y="195"/>
                </a:lnTo>
                <a:lnTo>
                  <a:pt x="18956" y="195"/>
                </a:lnTo>
                <a:lnTo>
                  <a:pt x="18834" y="220"/>
                </a:lnTo>
                <a:lnTo>
                  <a:pt x="18688" y="268"/>
                </a:lnTo>
                <a:lnTo>
                  <a:pt x="18542" y="293"/>
                </a:lnTo>
                <a:lnTo>
                  <a:pt x="18348" y="293"/>
                </a:lnTo>
                <a:lnTo>
                  <a:pt x="18177" y="268"/>
                </a:lnTo>
                <a:lnTo>
                  <a:pt x="17496" y="195"/>
                </a:lnTo>
                <a:lnTo>
                  <a:pt x="17009" y="171"/>
                </a:lnTo>
                <a:lnTo>
                  <a:pt x="16547" y="147"/>
                </a:lnTo>
                <a:lnTo>
                  <a:pt x="16085" y="171"/>
                </a:lnTo>
                <a:lnTo>
                  <a:pt x="15598" y="171"/>
                </a:lnTo>
                <a:lnTo>
                  <a:pt x="14211" y="244"/>
                </a:lnTo>
                <a:lnTo>
                  <a:pt x="12824" y="268"/>
                </a:lnTo>
                <a:lnTo>
                  <a:pt x="11437" y="244"/>
                </a:lnTo>
                <a:lnTo>
                  <a:pt x="10050" y="171"/>
                </a:lnTo>
                <a:lnTo>
                  <a:pt x="7252" y="49"/>
                </a:lnTo>
                <a:lnTo>
                  <a:pt x="5841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46" name="Shape 746"/>
          <p:cNvSpPr/>
          <p:nvPr/>
        </p:nvSpPr>
        <p:spPr>
          <a:xfrm>
            <a:off x="842704" y="1481734"/>
            <a:ext cx="417998" cy="404710"/>
          </a:xfrm>
          <a:custGeom>
            <a:avLst/>
            <a:gdLst/>
            <a:ahLst/>
            <a:cxnLst/>
            <a:rect l="0" t="0" r="0" b="0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47" name="Shape 747"/>
          <p:cNvSpPr/>
          <p:nvPr/>
        </p:nvSpPr>
        <p:spPr>
          <a:xfrm>
            <a:off x="1445732" y="1499807"/>
            <a:ext cx="376517" cy="380255"/>
          </a:xfrm>
          <a:custGeom>
            <a:avLst/>
            <a:gdLst/>
            <a:ahLst/>
            <a:cxnLst/>
            <a:rect l="0" t="0" r="0" b="0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48" name="Shape 748"/>
          <p:cNvSpPr/>
          <p:nvPr/>
        </p:nvSpPr>
        <p:spPr>
          <a:xfrm>
            <a:off x="2029615" y="1488115"/>
            <a:ext cx="392472" cy="391401"/>
          </a:xfrm>
          <a:custGeom>
            <a:avLst/>
            <a:gdLst/>
            <a:ahLst/>
            <a:cxnLst/>
            <a:rect l="0" t="0" r="0" b="0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49" name="Shape 749"/>
          <p:cNvSpPr/>
          <p:nvPr/>
        </p:nvSpPr>
        <p:spPr>
          <a:xfrm>
            <a:off x="2629977" y="1500354"/>
            <a:ext cx="365350" cy="366945"/>
          </a:xfrm>
          <a:custGeom>
            <a:avLst/>
            <a:gdLst/>
            <a:ahLst/>
            <a:cxnLst/>
            <a:rect l="0" t="0" r="0" b="0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50" name="Shape 750"/>
          <p:cNvSpPr/>
          <p:nvPr/>
        </p:nvSpPr>
        <p:spPr>
          <a:xfrm>
            <a:off x="3234054" y="1457279"/>
            <a:ext cx="332917" cy="452551"/>
          </a:xfrm>
          <a:custGeom>
            <a:avLst/>
            <a:gdLst/>
            <a:ahLst/>
            <a:cxnLst/>
            <a:rect l="0" t="0" r="0" b="0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51" name="Shape 751"/>
          <p:cNvSpPr/>
          <p:nvPr/>
        </p:nvSpPr>
        <p:spPr>
          <a:xfrm>
            <a:off x="3777529" y="1547144"/>
            <a:ext cx="417998" cy="269625"/>
          </a:xfrm>
          <a:custGeom>
            <a:avLst/>
            <a:gdLst/>
            <a:ahLst/>
            <a:cxnLst/>
            <a:rect l="0" t="0" r="0" b="0"/>
            <a:pathLst>
              <a:path w="19126" h="12337" extrusionOk="0">
                <a:moveTo>
                  <a:pt x="9733" y="463"/>
                </a:moveTo>
                <a:lnTo>
                  <a:pt x="9831" y="511"/>
                </a:lnTo>
                <a:lnTo>
                  <a:pt x="9904" y="560"/>
                </a:lnTo>
                <a:lnTo>
                  <a:pt x="9758" y="584"/>
                </a:lnTo>
                <a:lnTo>
                  <a:pt x="9709" y="633"/>
                </a:lnTo>
                <a:lnTo>
                  <a:pt x="9660" y="682"/>
                </a:lnTo>
                <a:lnTo>
                  <a:pt x="9612" y="755"/>
                </a:lnTo>
                <a:lnTo>
                  <a:pt x="9612" y="828"/>
                </a:lnTo>
                <a:lnTo>
                  <a:pt x="9636" y="852"/>
                </a:lnTo>
                <a:lnTo>
                  <a:pt x="9685" y="925"/>
                </a:lnTo>
                <a:lnTo>
                  <a:pt x="9782" y="974"/>
                </a:lnTo>
                <a:lnTo>
                  <a:pt x="9977" y="1022"/>
                </a:lnTo>
                <a:lnTo>
                  <a:pt x="10147" y="1071"/>
                </a:lnTo>
                <a:lnTo>
                  <a:pt x="10147" y="1193"/>
                </a:lnTo>
                <a:lnTo>
                  <a:pt x="9879" y="1120"/>
                </a:lnTo>
                <a:lnTo>
                  <a:pt x="9612" y="1095"/>
                </a:lnTo>
                <a:lnTo>
                  <a:pt x="9563" y="1095"/>
                </a:lnTo>
                <a:lnTo>
                  <a:pt x="9563" y="1144"/>
                </a:lnTo>
                <a:lnTo>
                  <a:pt x="9587" y="1266"/>
                </a:lnTo>
                <a:lnTo>
                  <a:pt x="9660" y="1363"/>
                </a:lnTo>
                <a:lnTo>
                  <a:pt x="9758" y="1436"/>
                </a:lnTo>
                <a:lnTo>
                  <a:pt x="9879" y="1485"/>
                </a:lnTo>
                <a:lnTo>
                  <a:pt x="10001" y="1509"/>
                </a:lnTo>
                <a:lnTo>
                  <a:pt x="10098" y="1558"/>
                </a:lnTo>
                <a:lnTo>
                  <a:pt x="10123" y="1558"/>
                </a:lnTo>
                <a:lnTo>
                  <a:pt x="10098" y="1655"/>
                </a:lnTo>
                <a:lnTo>
                  <a:pt x="10074" y="1704"/>
                </a:lnTo>
                <a:lnTo>
                  <a:pt x="9952" y="1631"/>
                </a:lnTo>
                <a:lnTo>
                  <a:pt x="9831" y="1606"/>
                </a:lnTo>
                <a:lnTo>
                  <a:pt x="9636" y="1533"/>
                </a:lnTo>
                <a:lnTo>
                  <a:pt x="9563" y="1460"/>
                </a:lnTo>
                <a:lnTo>
                  <a:pt x="9539" y="1436"/>
                </a:lnTo>
                <a:lnTo>
                  <a:pt x="9490" y="1412"/>
                </a:lnTo>
                <a:lnTo>
                  <a:pt x="9417" y="1412"/>
                </a:lnTo>
                <a:lnTo>
                  <a:pt x="9368" y="1460"/>
                </a:lnTo>
                <a:lnTo>
                  <a:pt x="9368" y="1509"/>
                </a:lnTo>
                <a:lnTo>
                  <a:pt x="9368" y="1582"/>
                </a:lnTo>
                <a:lnTo>
                  <a:pt x="9368" y="1631"/>
                </a:lnTo>
                <a:lnTo>
                  <a:pt x="9441" y="1728"/>
                </a:lnTo>
                <a:lnTo>
                  <a:pt x="9514" y="1801"/>
                </a:lnTo>
                <a:lnTo>
                  <a:pt x="9320" y="1704"/>
                </a:lnTo>
                <a:lnTo>
                  <a:pt x="9222" y="1631"/>
                </a:lnTo>
                <a:lnTo>
                  <a:pt x="9174" y="1558"/>
                </a:lnTo>
                <a:lnTo>
                  <a:pt x="9125" y="1460"/>
                </a:lnTo>
                <a:lnTo>
                  <a:pt x="9101" y="1363"/>
                </a:lnTo>
                <a:lnTo>
                  <a:pt x="9101" y="1120"/>
                </a:lnTo>
                <a:lnTo>
                  <a:pt x="9125" y="925"/>
                </a:lnTo>
                <a:lnTo>
                  <a:pt x="9174" y="755"/>
                </a:lnTo>
                <a:lnTo>
                  <a:pt x="9222" y="682"/>
                </a:lnTo>
                <a:lnTo>
                  <a:pt x="9295" y="609"/>
                </a:lnTo>
                <a:lnTo>
                  <a:pt x="9368" y="584"/>
                </a:lnTo>
                <a:lnTo>
                  <a:pt x="9393" y="560"/>
                </a:lnTo>
                <a:lnTo>
                  <a:pt x="9490" y="560"/>
                </a:lnTo>
                <a:lnTo>
                  <a:pt x="9587" y="511"/>
                </a:lnTo>
                <a:lnTo>
                  <a:pt x="9636" y="487"/>
                </a:lnTo>
                <a:lnTo>
                  <a:pt x="9733" y="463"/>
                </a:lnTo>
                <a:close/>
                <a:moveTo>
                  <a:pt x="1022" y="2823"/>
                </a:moveTo>
                <a:lnTo>
                  <a:pt x="1168" y="2871"/>
                </a:lnTo>
                <a:lnTo>
                  <a:pt x="1314" y="2944"/>
                </a:lnTo>
                <a:lnTo>
                  <a:pt x="1071" y="2969"/>
                </a:lnTo>
                <a:lnTo>
                  <a:pt x="998" y="3017"/>
                </a:lnTo>
                <a:lnTo>
                  <a:pt x="974" y="3066"/>
                </a:lnTo>
                <a:lnTo>
                  <a:pt x="998" y="3139"/>
                </a:lnTo>
                <a:lnTo>
                  <a:pt x="1022" y="3188"/>
                </a:lnTo>
                <a:lnTo>
                  <a:pt x="1193" y="3236"/>
                </a:lnTo>
                <a:lnTo>
                  <a:pt x="1363" y="3285"/>
                </a:lnTo>
                <a:lnTo>
                  <a:pt x="1631" y="3334"/>
                </a:lnTo>
                <a:lnTo>
                  <a:pt x="1655" y="3455"/>
                </a:lnTo>
                <a:lnTo>
                  <a:pt x="1655" y="3577"/>
                </a:lnTo>
                <a:lnTo>
                  <a:pt x="1339" y="3504"/>
                </a:lnTo>
                <a:lnTo>
                  <a:pt x="1120" y="3455"/>
                </a:lnTo>
                <a:lnTo>
                  <a:pt x="998" y="3431"/>
                </a:lnTo>
                <a:lnTo>
                  <a:pt x="876" y="3455"/>
                </a:lnTo>
                <a:lnTo>
                  <a:pt x="828" y="3480"/>
                </a:lnTo>
                <a:lnTo>
                  <a:pt x="828" y="3528"/>
                </a:lnTo>
                <a:lnTo>
                  <a:pt x="852" y="3601"/>
                </a:lnTo>
                <a:lnTo>
                  <a:pt x="876" y="3650"/>
                </a:lnTo>
                <a:lnTo>
                  <a:pt x="998" y="3747"/>
                </a:lnTo>
                <a:lnTo>
                  <a:pt x="1144" y="3820"/>
                </a:lnTo>
                <a:lnTo>
                  <a:pt x="1290" y="3869"/>
                </a:lnTo>
                <a:lnTo>
                  <a:pt x="1071" y="3869"/>
                </a:lnTo>
                <a:lnTo>
                  <a:pt x="974" y="3845"/>
                </a:lnTo>
                <a:lnTo>
                  <a:pt x="876" y="3820"/>
                </a:lnTo>
                <a:lnTo>
                  <a:pt x="779" y="3772"/>
                </a:lnTo>
                <a:lnTo>
                  <a:pt x="682" y="3699"/>
                </a:lnTo>
                <a:lnTo>
                  <a:pt x="609" y="3626"/>
                </a:lnTo>
                <a:lnTo>
                  <a:pt x="536" y="3553"/>
                </a:lnTo>
                <a:lnTo>
                  <a:pt x="487" y="3455"/>
                </a:lnTo>
                <a:lnTo>
                  <a:pt x="439" y="3334"/>
                </a:lnTo>
                <a:lnTo>
                  <a:pt x="414" y="3212"/>
                </a:lnTo>
                <a:lnTo>
                  <a:pt x="414" y="3090"/>
                </a:lnTo>
                <a:lnTo>
                  <a:pt x="414" y="3017"/>
                </a:lnTo>
                <a:lnTo>
                  <a:pt x="463" y="2969"/>
                </a:lnTo>
                <a:lnTo>
                  <a:pt x="560" y="2871"/>
                </a:lnTo>
                <a:lnTo>
                  <a:pt x="779" y="2871"/>
                </a:lnTo>
                <a:lnTo>
                  <a:pt x="901" y="2847"/>
                </a:lnTo>
                <a:lnTo>
                  <a:pt x="1022" y="2823"/>
                </a:lnTo>
                <a:close/>
                <a:moveTo>
                  <a:pt x="18250" y="2677"/>
                </a:moveTo>
                <a:lnTo>
                  <a:pt x="18323" y="2701"/>
                </a:lnTo>
                <a:lnTo>
                  <a:pt x="18371" y="2725"/>
                </a:lnTo>
                <a:lnTo>
                  <a:pt x="18225" y="2774"/>
                </a:lnTo>
                <a:lnTo>
                  <a:pt x="18201" y="2798"/>
                </a:lnTo>
                <a:lnTo>
                  <a:pt x="18201" y="2823"/>
                </a:lnTo>
                <a:lnTo>
                  <a:pt x="18201" y="2847"/>
                </a:lnTo>
                <a:lnTo>
                  <a:pt x="18225" y="2871"/>
                </a:lnTo>
                <a:lnTo>
                  <a:pt x="18323" y="2944"/>
                </a:lnTo>
                <a:lnTo>
                  <a:pt x="18396" y="2969"/>
                </a:lnTo>
                <a:lnTo>
                  <a:pt x="18493" y="2993"/>
                </a:lnTo>
                <a:lnTo>
                  <a:pt x="18590" y="3017"/>
                </a:lnTo>
                <a:lnTo>
                  <a:pt x="18639" y="3139"/>
                </a:lnTo>
                <a:lnTo>
                  <a:pt x="18663" y="3261"/>
                </a:lnTo>
                <a:lnTo>
                  <a:pt x="18444" y="3236"/>
                </a:lnTo>
                <a:lnTo>
                  <a:pt x="18250" y="3139"/>
                </a:lnTo>
                <a:lnTo>
                  <a:pt x="18152" y="3115"/>
                </a:lnTo>
                <a:lnTo>
                  <a:pt x="18031" y="3115"/>
                </a:lnTo>
                <a:lnTo>
                  <a:pt x="18006" y="3139"/>
                </a:lnTo>
                <a:lnTo>
                  <a:pt x="17982" y="3188"/>
                </a:lnTo>
                <a:lnTo>
                  <a:pt x="17982" y="3261"/>
                </a:lnTo>
                <a:lnTo>
                  <a:pt x="18006" y="3309"/>
                </a:lnTo>
                <a:lnTo>
                  <a:pt x="18104" y="3407"/>
                </a:lnTo>
                <a:lnTo>
                  <a:pt x="18201" y="3480"/>
                </a:lnTo>
                <a:lnTo>
                  <a:pt x="18323" y="3528"/>
                </a:lnTo>
                <a:lnTo>
                  <a:pt x="18493" y="3601"/>
                </a:lnTo>
                <a:lnTo>
                  <a:pt x="18663" y="3626"/>
                </a:lnTo>
                <a:lnTo>
                  <a:pt x="18615" y="3796"/>
                </a:lnTo>
                <a:lnTo>
                  <a:pt x="18590" y="3820"/>
                </a:lnTo>
                <a:lnTo>
                  <a:pt x="18420" y="3747"/>
                </a:lnTo>
                <a:lnTo>
                  <a:pt x="18250" y="3674"/>
                </a:lnTo>
                <a:lnTo>
                  <a:pt x="18055" y="3601"/>
                </a:lnTo>
                <a:lnTo>
                  <a:pt x="17860" y="3528"/>
                </a:lnTo>
                <a:lnTo>
                  <a:pt x="17812" y="3528"/>
                </a:lnTo>
                <a:lnTo>
                  <a:pt x="17763" y="3577"/>
                </a:lnTo>
                <a:lnTo>
                  <a:pt x="17739" y="3626"/>
                </a:lnTo>
                <a:lnTo>
                  <a:pt x="17763" y="3674"/>
                </a:lnTo>
                <a:lnTo>
                  <a:pt x="17860" y="3796"/>
                </a:lnTo>
                <a:lnTo>
                  <a:pt x="17982" y="3918"/>
                </a:lnTo>
                <a:lnTo>
                  <a:pt x="18128" y="3991"/>
                </a:lnTo>
                <a:lnTo>
                  <a:pt x="18274" y="4064"/>
                </a:lnTo>
                <a:lnTo>
                  <a:pt x="18055" y="4064"/>
                </a:lnTo>
                <a:lnTo>
                  <a:pt x="17836" y="3991"/>
                </a:lnTo>
                <a:lnTo>
                  <a:pt x="17739" y="3942"/>
                </a:lnTo>
                <a:lnTo>
                  <a:pt x="17666" y="3893"/>
                </a:lnTo>
                <a:lnTo>
                  <a:pt x="17593" y="3820"/>
                </a:lnTo>
                <a:lnTo>
                  <a:pt x="17520" y="3747"/>
                </a:lnTo>
                <a:lnTo>
                  <a:pt x="17495" y="3674"/>
                </a:lnTo>
                <a:lnTo>
                  <a:pt x="17471" y="3577"/>
                </a:lnTo>
                <a:lnTo>
                  <a:pt x="17447" y="3407"/>
                </a:lnTo>
                <a:lnTo>
                  <a:pt x="17471" y="3236"/>
                </a:lnTo>
                <a:lnTo>
                  <a:pt x="17544" y="3066"/>
                </a:lnTo>
                <a:lnTo>
                  <a:pt x="17666" y="2896"/>
                </a:lnTo>
                <a:lnTo>
                  <a:pt x="17812" y="2774"/>
                </a:lnTo>
                <a:lnTo>
                  <a:pt x="17958" y="2701"/>
                </a:lnTo>
                <a:lnTo>
                  <a:pt x="18104" y="2677"/>
                </a:lnTo>
                <a:close/>
                <a:moveTo>
                  <a:pt x="9660" y="2604"/>
                </a:moveTo>
                <a:lnTo>
                  <a:pt x="9928" y="2847"/>
                </a:lnTo>
                <a:lnTo>
                  <a:pt x="10196" y="3090"/>
                </a:lnTo>
                <a:lnTo>
                  <a:pt x="10390" y="3334"/>
                </a:lnTo>
                <a:lnTo>
                  <a:pt x="10561" y="3601"/>
                </a:lnTo>
                <a:lnTo>
                  <a:pt x="10926" y="4112"/>
                </a:lnTo>
                <a:lnTo>
                  <a:pt x="11291" y="4623"/>
                </a:lnTo>
                <a:lnTo>
                  <a:pt x="11680" y="5110"/>
                </a:lnTo>
                <a:lnTo>
                  <a:pt x="12094" y="5694"/>
                </a:lnTo>
                <a:lnTo>
                  <a:pt x="12313" y="5962"/>
                </a:lnTo>
                <a:lnTo>
                  <a:pt x="12556" y="6229"/>
                </a:lnTo>
                <a:lnTo>
                  <a:pt x="12605" y="6254"/>
                </a:lnTo>
                <a:lnTo>
                  <a:pt x="12678" y="6278"/>
                </a:lnTo>
                <a:lnTo>
                  <a:pt x="12726" y="6278"/>
                </a:lnTo>
                <a:lnTo>
                  <a:pt x="12775" y="6254"/>
                </a:lnTo>
                <a:lnTo>
                  <a:pt x="12824" y="6229"/>
                </a:lnTo>
                <a:lnTo>
                  <a:pt x="12872" y="6181"/>
                </a:lnTo>
                <a:lnTo>
                  <a:pt x="12897" y="6132"/>
                </a:lnTo>
                <a:lnTo>
                  <a:pt x="12897" y="6083"/>
                </a:lnTo>
                <a:lnTo>
                  <a:pt x="13091" y="6059"/>
                </a:lnTo>
                <a:lnTo>
                  <a:pt x="13286" y="6035"/>
                </a:lnTo>
                <a:lnTo>
                  <a:pt x="13651" y="5889"/>
                </a:lnTo>
                <a:lnTo>
                  <a:pt x="14016" y="5718"/>
                </a:lnTo>
                <a:lnTo>
                  <a:pt x="14381" y="5572"/>
                </a:lnTo>
                <a:lnTo>
                  <a:pt x="15087" y="5353"/>
                </a:lnTo>
                <a:lnTo>
                  <a:pt x="15817" y="5134"/>
                </a:lnTo>
                <a:lnTo>
                  <a:pt x="16547" y="4915"/>
                </a:lnTo>
                <a:lnTo>
                  <a:pt x="16911" y="4794"/>
                </a:lnTo>
                <a:lnTo>
                  <a:pt x="17276" y="4648"/>
                </a:lnTo>
                <a:lnTo>
                  <a:pt x="17106" y="5037"/>
                </a:lnTo>
                <a:lnTo>
                  <a:pt x="16814" y="5207"/>
                </a:lnTo>
                <a:lnTo>
                  <a:pt x="16474" y="5329"/>
                </a:lnTo>
                <a:lnTo>
                  <a:pt x="15817" y="5597"/>
                </a:lnTo>
                <a:lnTo>
                  <a:pt x="15476" y="5743"/>
                </a:lnTo>
                <a:lnTo>
                  <a:pt x="15184" y="5889"/>
                </a:lnTo>
                <a:lnTo>
                  <a:pt x="14892" y="6083"/>
                </a:lnTo>
                <a:lnTo>
                  <a:pt x="14770" y="6205"/>
                </a:lnTo>
                <a:lnTo>
                  <a:pt x="14649" y="6327"/>
                </a:lnTo>
                <a:lnTo>
                  <a:pt x="14624" y="6327"/>
                </a:lnTo>
                <a:lnTo>
                  <a:pt x="14649" y="6351"/>
                </a:lnTo>
                <a:lnTo>
                  <a:pt x="15135" y="6205"/>
                </a:lnTo>
                <a:lnTo>
                  <a:pt x="15598" y="6059"/>
                </a:lnTo>
                <a:lnTo>
                  <a:pt x="16036" y="5864"/>
                </a:lnTo>
                <a:lnTo>
                  <a:pt x="16498" y="5694"/>
                </a:lnTo>
                <a:lnTo>
                  <a:pt x="16960" y="5524"/>
                </a:lnTo>
                <a:lnTo>
                  <a:pt x="16936" y="5645"/>
                </a:lnTo>
                <a:lnTo>
                  <a:pt x="16863" y="5962"/>
                </a:lnTo>
                <a:lnTo>
                  <a:pt x="16790" y="5962"/>
                </a:lnTo>
                <a:lnTo>
                  <a:pt x="16279" y="6108"/>
                </a:lnTo>
                <a:lnTo>
                  <a:pt x="15744" y="6302"/>
                </a:lnTo>
                <a:lnTo>
                  <a:pt x="15500" y="6424"/>
                </a:lnTo>
                <a:lnTo>
                  <a:pt x="15257" y="6546"/>
                </a:lnTo>
                <a:lnTo>
                  <a:pt x="15038" y="6692"/>
                </a:lnTo>
                <a:lnTo>
                  <a:pt x="14843" y="6862"/>
                </a:lnTo>
                <a:lnTo>
                  <a:pt x="14843" y="6911"/>
                </a:lnTo>
                <a:lnTo>
                  <a:pt x="14843" y="6935"/>
                </a:lnTo>
                <a:lnTo>
                  <a:pt x="14868" y="6959"/>
                </a:lnTo>
                <a:lnTo>
                  <a:pt x="14892" y="6959"/>
                </a:lnTo>
                <a:lnTo>
                  <a:pt x="15160" y="6935"/>
                </a:lnTo>
                <a:lnTo>
                  <a:pt x="15403" y="6886"/>
                </a:lnTo>
                <a:lnTo>
                  <a:pt x="15890" y="6692"/>
                </a:lnTo>
                <a:lnTo>
                  <a:pt x="16303" y="6546"/>
                </a:lnTo>
                <a:lnTo>
                  <a:pt x="16741" y="6400"/>
                </a:lnTo>
                <a:lnTo>
                  <a:pt x="16741" y="6400"/>
                </a:lnTo>
                <a:lnTo>
                  <a:pt x="16620" y="7032"/>
                </a:lnTo>
                <a:lnTo>
                  <a:pt x="16376" y="7081"/>
                </a:lnTo>
                <a:lnTo>
                  <a:pt x="16133" y="7178"/>
                </a:lnTo>
                <a:lnTo>
                  <a:pt x="15646" y="7349"/>
                </a:lnTo>
                <a:lnTo>
                  <a:pt x="15160" y="7495"/>
                </a:lnTo>
                <a:lnTo>
                  <a:pt x="14916" y="7616"/>
                </a:lnTo>
                <a:lnTo>
                  <a:pt x="14819" y="7665"/>
                </a:lnTo>
                <a:lnTo>
                  <a:pt x="14722" y="7762"/>
                </a:lnTo>
                <a:lnTo>
                  <a:pt x="14697" y="7787"/>
                </a:lnTo>
                <a:lnTo>
                  <a:pt x="14746" y="7835"/>
                </a:lnTo>
                <a:lnTo>
                  <a:pt x="14868" y="7860"/>
                </a:lnTo>
                <a:lnTo>
                  <a:pt x="14989" y="7860"/>
                </a:lnTo>
                <a:lnTo>
                  <a:pt x="15233" y="7835"/>
                </a:lnTo>
                <a:lnTo>
                  <a:pt x="15500" y="7787"/>
                </a:lnTo>
                <a:lnTo>
                  <a:pt x="15744" y="7714"/>
                </a:lnTo>
                <a:lnTo>
                  <a:pt x="16133" y="7592"/>
                </a:lnTo>
                <a:lnTo>
                  <a:pt x="16522" y="7470"/>
                </a:lnTo>
                <a:lnTo>
                  <a:pt x="16449" y="7738"/>
                </a:lnTo>
                <a:lnTo>
                  <a:pt x="16401" y="7860"/>
                </a:lnTo>
                <a:lnTo>
                  <a:pt x="15963" y="8030"/>
                </a:lnTo>
                <a:lnTo>
                  <a:pt x="15525" y="8176"/>
                </a:lnTo>
                <a:lnTo>
                  <a:pt x="15257" y="8249"/>
                </a:lnTo>
                <a:lnTo>
                  <a:pt x="15014" y="8346"/>
                </a:lnTo>
                <a:lnTo>
                  <a:pt x="14770" y="8444"/>
                </a:lnTo>
                <a:lnTo>
                  <a:pt x="14649" y="8517"/>
                </a:lnTo>
                <a:lnTo>
                  <a:pt x="14551" y="8614"/>
                </a:lnTo>
                <a:lnTo>
                  <a:pt x="14551" y="8663"/>
                </a:lnTo>
                <a:lnTo>
                  <a:pt x="14551" y="8687"/>
                </a:lnTo>
                <a:lnTo>
                  <a:pt x="14576" y="8711"/>
                </a:lnTo>
                <a:lnTo>
                  <a:pt x="14600" y="8736"/>
                </a:lnTo>
                <a:lnTo>
                  <a:pt x="14868" y="8736"/>
                </a:lnTo>
                <a:lnTo>
                  <a:pt x="15111" y="8687"/>
                </a:lnTo>
                <a:lnTo>
                  <a:pt x="15622" y="8565"/>
                </a:lnTo>
                <a:lnTo>
                  <a:pt x="15938" y="8492"/>
                </a:lnTo>
                <a:lnTo>
                  <a:pt x="16255" y="8395"/>
                </a:lnTo>
                <a:lnTo>
                  <a:pt x="16157" y="8711"/>
                </a:lnTo>
                <a:lnTo>
                  <a:pt x="15987" y="8736"/>
                </a:lnTo>
                <a:lnTo>
                  <a:pt x="15841" y="8784"/>
                </a:lnTo>
                <a:lnTo>
                  <a:pt x="15549" y="8882"/>
                </a:lnTo>
                <a:lnTo>
                  <a:pt x="15257" y="9003"/>
                </a:lnTo>
                <a:lnTo>
                  <a:pt x="14989" y="9125"/>
                </a:lnTo>
                <a:lnTo>
                  <a:pt x="14722" y="9271"/>
                </a:lnTo>
                <a:lnTo>
                  <a:pt x="14478" y="9441"/>
                </a:lnTo>
                <a:lnTo>
                  <a:pt x="14454" y="9466"/>
                </a:lnTo>
                <a:lnTo>
                  <a:pt x="14454" y="9514"/>
                </a:lnTo>
                <a:lnTo>
                  <a:pt x="14454" y="9539"/>
                </a:lnTo>
                <a:lnTo>
                  <a:pt x="14503" y="9539"/>
                </a:lnTo>
                <a:lnTo>
                  <a:pt x="14770" y="9514"/>
                </a:lnTo>
                <a:lnTo>
                  <a:pt x="15014" y="9466"/>
                </a:lnTo>
                <a:lnTo>
                  <a:pt x="15281" y="9417"/>
                </a:lnTo>
                <a:lnTo>
                  <a:pt x="15525" y="9320"/>
                </a:lnTo>
                <a:lnTo>
                  <a:pt x="16011" y="9198"/>
                </a:lnTo>
                <a:lnTo>
                  <a:pt x="15890" y="9563"/>
                </a:lnTo>
                <a:lnTo>
                  <a:pt x="15671" y="9685"/>
                </a:lnTo>
                <a:lnTo>
                  <a:pt x="15452" y="9806"/>
                </a:lnTo>
                <a:lnTo>
                  <a:pt x="12483" y="9904"/>
                </a:lnTo>
                <a:lnTo>
                  <a:pt x="9539" y="9952"/>
                </a:lnTo>
                <a:lnTo>
                  <a:pt x="7884" y="9977"/>
                </a:lnTo>
                <a:lnTo>
                  <a:pt x="6254" y="9952"/>
                </a:lnTo>
                <a:lnTo>
                  <a:pt x="4697" y="9952"/>
                </a:lnTo>
                <a:lnTo>
                  <a:pt x="3991" y="9904"/>
                </a:lnTo>
                <a:lnTo>
                  <a:pt x="3626" y="9904"/>
                </a:lnTo>
                <a:lnTo>
                  <a:pt x="3431" y="9928"/>
                </a:lnTo>
                <a:lnTo>
                  <a:pt x="3261" y="9977"/>
                </a:lnTo>
                <a:lnTo>
                  <a:pt x="2847" y="8468"/>
                </a:lnTo>
                <a:lnTo>
                  <a:pt x="2701" y="7981"/>
                </a:lnTo>
                <a:lnTo>
                  <a:pt x="2580" y="7470"/>
                </a:lnTo>
                <a:lnTo>
                  <a:pt x="2361" y="6473"/>
                </a:lnTo>
                <a:lnTo>
                  <a:pt x="2263" y="6010"/>
                </a:lnTo>
                <a:lnTo>
                  <a:pt x="2142" y="5524"/>
                </a:lnTo>
                <a:lnTo>
                  <a:pt x="1996" y="5061"/>
                </a:lnTo>
                <a:lnTo>
                  <a:pt x="1898" y="4842"/>
                </a:lnTo>
                <a:lnTo>
                  <a:pt x="1801" y="4623"/>
                </a:lnTo>
                <a:lnTo>
                  <a:pt x="1971" y="4696"/>
                </a:lnTo>
                <a:lnTo>
                  <a:pt x="2142" y="4769"/>
                </a:lnTo>
                <a:lnTo>
                  <a:pt x="2507" y="4867"/>
                </a:lnTo>
                <a:lnTo>
                  <a:pt x="3821" y="5353"/>
                </a:lnTo>
                <a:lnTo>
                  <a:pt x="4429" y="5621"/>
                </a:lnTo>
                <a:lnTo>
                  <a:pt x="5037" y="5864"/>
                </a:lnTo>
                <a:lnTo>
                  <a:pt x="5354" y="5986"/>
                </a:lnTo>
                <a:lnTo>
                  <a:pt x="5670" y="6083"/>
                </a:lnTo>
                <a:lnTo>
                  <a:pt x="6011" y="6132"/>
                </a:lnTo>
                <a:lnTo>
                  <a:pt x="6327" y="6156"/>
                </a:lnTo>
                <a:lnTo>
                  <a:pt x="6400" y="6156"/>
                </a:lnTo>
                <a:lnTo>
                  <a:pt x="6449" y="6132"/>
                </a:lnTo>
                <a:lnTo>
                  <a:pt x="6497" y="6132"/>
                </a:lnTo>
                <a:lnTo>
                  <a:pt x="6619" y="6059"/>
                </a:lnTo>
                <a:lnTo>
                  <a:pt x="6716" y="5986"/>
                </a:lnTo>
                <a:lnTo>
                  <a:pt x="6911" y="5791"/>
                </a:lnTo>
                <a:lnTo>
                  <a:pt x="7081" y="5572"/>
                </a:lnTo>
                <a:lnTo>
                  <a:pt x="7276" y="5378"/>
                </a:lnTo>
                <a:lnTo>
                  <a:pt x="7690" y="4940"/>
                </a:lnTo>
                <a:lnTo>
                  <a:pt x="8055" y="4477"/>
                </a:lnTo>
                <a:lnTo>
                  <a:pt x="8468" y="3918"/>
                </a:lnTo>
                <a:lnTo>
                  <a:pt x="8906" y="3358"/>
                </a:lnTo>
                <a:lnTo>
                  <a:pt x="9101" y="3163"/>
                </a:lnTo>
                <a:lnTo>
                  <a:pt x="9295" y="2993"/>
                </a:lnTo>
                <a:lnTo>
                  <a:pt x="9490" y="2798"/>
                </a:lnTo>
                <a:lnTo>
                  <a:pt x="9660" y="2604"/>
                </a:lnTo>
                <a:close/>
                <a:moveTo>
                  <a:pt x="15695" y="10268"/>
                </a:moveTo>
                <a:lnTo>
                  <a:pt x="15598" y="10658"/>
                </a:lnTo>
                <a:lnTo>
                  <a:pt x="15038" y="10950"/>
                </a:lnTo>
                <a:lnTo>
                  <a:pt x="14795" y="11071"/>
                </a:lnTo>
                <a:lnTo>
                  <a:pt x="14600" y="11193"/>
                </a:lnTo>
                <a:lnTo>
                  <a:pt x="14430" y="11339"/>
                </a:lnTo>
                <a:lnTo>
                  <a:pt x="14235" y="11509"/>
                </a:lnTo>
                <a:lnTo>
                  <a:pt x="14235" y="11534"/>
                </a:lnTo>
                <a:lnTo>
                  <a:pt x="14259" y="11558"/>
                </a:lnTo>
                <a:lnTo>
                  <a:pt x="14697" y="11461"/>
                </a:lnTo>
                <a:lnTo>
                  <a:pt x="14892" y="11388"/>
                </a:lnTo>
                <a:lnTo>
                  <a:pt x="15111" y="11315"/>
                </a:lnTo>
                <a:lnTo>
                  <a:pt x="15427" y="11193"/>
                </a:lnTo>
                <a:lnTo>
                  <a:pt x="15427" y="11193"/>
                </a:lnTo>
                <a:lnTo>
                  <a:pt x="15233" y="11826"/>
                </a:lnTo>
                <a:lnTo>
                  <a:pt x="14965" y="11728"/>
                </a:lnTo>
                <a:lnTo>
                  <a:pt x="14697" y="11655"/>
                </a:lnTo>
                <a:lnTo>
                  <a:pt x="14162" y="11558"/>
                </a:lnTo>
                <a:lnTo>
                  <a:pt x="13043" y="11436"/>
                </a:lnTo>
                <a:lnTo>
                  <a:pt x="12215" y="11339"/>
                </a:lnTo>
                <a:lnTo>
                  <a:pt x="11388" y="11242"/>
                </a:lnTo>
                <a:lnTo>
                  <a:pt x="10561" y="11193"/>
                </a:lnTo>
                <a:lnTo>
                  <a:pt x="9709" y="11169"/>
                </a:lnTo>
                <a:lnTo>
                  <a:pt x="8955" y="11144"/>
                </a:lnTo>
                <a:lnTo>
                  <a:pt x="8176" y="11169"/>
                </a:lnTo>
                <a:lnTo>
                  <a:pt x="7398" y="11193"/>
                </a:lnTo>
                <a:lnTo>
                  <a:pt x="6619" y="11242"/>
                </a:lnTo>
                <a:lnTo>
                  <a:pt x="5865" y="11339"/>
                </a:lnTo>
                <a:lnTo>
                  <a:pt x="5086" y="11461"/>
                </a:lnTo>
                <a:lnTo>
                  <a:pt x="4332" y="11607"/>
                </a:lnTo>
                <a:lnTo>
                  <a:pt x="3602" y="11777"/>
                </a:lnTo>
                <a:lnTo>
                  <a:pt x="3602" y="11607"/>
                </a:lnTo>
                <a:lnTo>
                  <a:pt x="3602" y="11436"/>
                </a:lnTo>
                <a:lnTo>
                  <a:pt x="3553" y="11071"/>
                </a:lnTo>
                <a:lnTo>
                  <a:pt x="3383" y="10390"/>
                </a:lnTo>
                <a:lnTo>
                  <a:pt x="3358" y="10317"/>
                </a:lnTo>
                <a:lnTo>
                  <a:pt x="3602" y="10366"/>
                </a:lnTo>
                <a:lnTo>
                  <a:pt x="4332" y="10366"/>
                </a:lnTo>
                <a:lnTo>
                  <a:pt x="5183" y="10414"/>
                </a:lnTo>
                <a:lnTo>
                  <a:pt x="9344" y="10414"/>
                </a:lnTo>
                <a:lnTo>
                  <a:pt x="11972" y="10366"/>
                </a:lnTo>
                <a:lnTo>
                  <a:pt x="14624" y="10293"/>
                </a:lnTo>
                <a:lnTo>
                  <a:pt x="14332" y="10463"/>
                </a:lnTo>
                <a:lnTo>
                  <a:pt x="14065" y="10658"/>
                </a:lnTo>
                <a:lnTo>
                  <a:pt x="14040" y="10682"/>
                </a:lnTo>
                <a:lnTo>
                  <a:pt x="14040" y="10731"/>
                </a:lnTo>
                <a:lnTo>
                  <a:pt x="14065" y="10755"/>
                </a:lnTo>
                <a:lnTo>
                  <a:pt x="14089" y="10779"/>
                </a:lnTo>
                <a:lnTo>
                  <a:pt x="14284" y="10779"/>
                </a:lnTo>
                <a:lnTo>
                  <a:pt x="14454" y="10755"/>
                </a:lnTo>
                <a:lnTo>
                  <a:pt x="14649" y="10706"/>
                </a:lnTo>
                <a:lnTo>
                  <a:pt x="14819" y="10658"/>
                </a:lnTo>
                <a:lnTo>
                  <a:pt x="15160" y="10487"/>
                </a:lnTo>
                <a:lnTo>
                  <a:pt x="15525" y="10268"/>
                </a:lnTo>
                <a:close/>
                <a:moveTo>
                  <a:pt x="9539" y="0"/>
                </a:moveTo>
                <a:lnTo>
                  <a:pt x="9417" y="49"/>
                </a:lnTo>
                <a:lnTo>
                  <a:pt x="9295" y="73"/>
                </a:lnTo>
                <a:lnTo>
                  <a:pt x="9198" y="146"/>
                </a:lnTo>
                <a:lnTo>
                  <a:pt x="9125" y="219"/>
                </a:lnTo>
                <a:lnTo>
                  <a:pt x="9076" y="317"/>
                </a:lnTo>
                <a:lnTo>
                  <a:pt x="8955" y="390"/>
                </a:lnTo>
                <a:lnTo>
                  <a:pt x="8882" y="487"/>
                </a:lnTo>
                <a:lnTo>
                  <a:pt x="8809" y="609"/>
                </a:lnTo>
                <a:lnTo>
                  <a:pt x="8736" y="755"/>
                </a:lnTo>
                <a:lnTo>
                  <a:pt x="8687" y="901"/>
                </a:lnTo>
                <a:lnTo>
                  <a:pt x="8663" y="1047"/>
                </a:lnTo>
                <a:lnTo>
                  <a:pt x="8663" y="1193"/>
                </a:lnTo>
                <a:lnTo>
                  <a:pt x="8663" y="1339"/>
                </a:lnTo>
                <a:lnTo>
                  <a:pt x="8687" y="1485"/>
                </a:lnTo>
                <a:lnTo>
                  <a:pt x="8736" y="1631"/>
                </a:lnTo>
                <a:lnTo>
                  <a:pt x="8784" y="1728"/>
                </a:lnTo>
                <a:lnTo>
                  <a:pt x="8833" y="1825"/>
                </a:lnTo>
                <a:lnTo>
                  <a:pt x="8979" y="1996"/>
                </a:lnTo>
                <a:lnTo>
                  <a:pt x="9174" y="2142"/>
                </a:lnTo>
                <a:lnTo>
                  <a:pt x="9393" y="2263"/>
                </a:lnTo>
                <a:lnTo>
                  <a:pt x="9271" y="2287"/>
                </a:lnTo>
                <a:lnTo>
                  <a:pt x="9174" y="2360"/>
                </a:lnTo>
                <a:lnTo>
                  <a:pt x="8979" y="2506"/>
                </a:lnTo>
                <a:lnTo>
                  <a:pt x="8784" y="2701"/>
                </a:lnTo>
                <a:lnTo>
                  <a:pt x="8639" y="2871"/>
                </a:lnTo>
                <a:lnTo>
                  <a:pt x="8395" y="3139"/>
                </a:lnTo>
                <a:lnTo>
                  <a:pt x="8176" y="3407"/>
                </a:lnTo>
                <a:lnTo>
                  <a:pt x="7787" y="3966"/>
                </a:lnTo>
                <a:lnTo>
                  <a:pt x="7544" y="4283"/>
                </a:lnTo>
                <a:lnTo>
                  <a:pt x="7300" y="4575"/>
                </a:lnTo>
                <a:lnTo>
                  <a:pt x="6814" y="5134"/>
                </a:lnTo>
                <a:lnTo>
                  <a:pt x="6570" y="5402"/>
                </a:lnTo>
                <a:lnTo>
                  <a:pt x="6473" y="5548"/>
                </a:lnTo>
                <a:lnTo>
                  <a:pt x="6400" y="5718"/>
                </a:lnTo>
                <a:lnTo>
                  <a:pt x="6376" y="5718"/>
                </a:lnTo>
                <a:lnTo>
                  <a:pt x="5767" y="5548"/>
                </a:lnTo>
                <a:lnTo>
                  <a:pt x="5159" y="5329"/>
                </a:lnTo>
                <a:lnTo>
                  <a:pt x="3942" y="4867"/>
                </a:lnTo>
                <a:lnTo>
                  <a:pt x="3285" y="4623"/>
                </a:lnTo>
                <a:lnTo>
                  <a:pt x="2628" y="4404"/>
                </a:lnTo>
                <a:lnTo>
                  <a:pt x="2215" y="4234"/>
                </a:lnTo>
                <a:lnTo>
                  <a:pt x="1996" y="4185"/>
                </a:lnTo>
                <a:lnTo>
                  <a:pt x="1752" y="4137"/>
                </a:lnTo>
                <a:lnTo>
                  <a:pt x="1923" y="4015"/>
                </a:lnTo>
                <a:lnTo>
                  <a:pt x="2044" y="3869"/>
                </a:lnTo>
                <a:lnTo>
                  <a:pt x="2117" y="3699"/>
                </a:lnTo>
                <a:lnTo>
                  <a:pt x="2142" y="3528"/>
                </a:lnTo>
                <a:lnTo>
                  <a:pt x="2117" y="3334"/>
                </a:lnTo>
                <a:lnTo>
                  <a:pt x="2069" y="3139"/>
                </a:lnTo>
                <a:lnTo>
                  <a:pt x="1971" y="2969"/>
                </a:lnTo>
                <a:lnTo>
                  <a:pt x="1874" y="2798"/>
                </a:lnTo>
                <a:lnTo>
                  <a:pt x="1728" y="2652"/>
                </a:lnTo>
                <a:lnTo>
                  <a:pt x="1558" y="2531"/>
                </a:lnTo>
                <a:lnTo>
                  <a:pt x="1363" y="2433"/>
                </a:lnTo>
                <a:lnTo>
                  <a:pt x="1168" y="2385"/>
                </a:lnTo>
                <a:lnTo>
                  <a:pt x="974" y="2360"/>
                </a:lnTo>
                <a:lnTo>
                  <a:pt x="755" y="2360"/>
                </a:lnTo>
                <a:lnTo>
                  <a:pt x="658" y="2385"/>
                </a:lnTo>
                <a:lnTo>
                  <a:pt x="560" y="2433"/>
                </a:lnTo>
                <a:lnTo>
                  <a:pt x="463" y="2506"/>
                </a:lnTo>
                <a:lnTo>
                  <a:pt x="414" y="2579"/>
                </a:lnTo>
                <a:lnTo>
                  <a:pt x="317" y="2604"/>
                </a:lnTo>
                <a:lnTo>
                  <a:pt x="195" y="2677"/>
                </a:lnTo>
                <a:lnTo>
                  <a:pt x="122" y="2750"/>
                </a:lnTo>
                <a:lnTo>
                  <a:pt x="49" y="2871"/>
                </a:lnTo>
                <a:lnTo>
                  <a:pt x="25" y="2944"/>
                </a:lnTo>
                <a:lnTo>
                  <a:pt x="1" y="3042"/>
                </a:lnTo>
                <a:lnTo>
                  <a:pt x="1" y="3261"/>
                </a:lnTo>
                <a:lnTo>
                  <a:pt x="25" y="3455"/>
                </a:lnTo>
                <a:lnTo>
                  <a:pt x="98" y="3626"/>
                </a:lnTo>
                <a:lnTo>
                  <a:pt x="195" y="3820"/>
                </a:lnTo>
                <a:lnTo>
                  <a:pt x="341" y="3991"/>
                </a:lnTo>
                <a:lnTo>
                  <a:pt x="487" y="4112"/>
                </a:lnTo>
                <a:lnTo>
                  <a:pt x="658" y="4210"/>
                </a:lnTo>
                <a:lnTo>
                  <a:pt x="828" y="4283"/>
                </a:lnTo>
                <a:lnTo>
                  <a:pt x="1022" y="4307"/>
                </a:lnTo>
                <a:lnTo>
                  <a:pt x="1217" y="4307"/>
                </a:lnTo>
                <a:lnTo>
                  <a:pt x="1436" y="4258"/>
                </a:lnTo>
                <a:lnTo>
                  <a:pt x="1436" y="4331"/>
                </a:lnTo>
                <a:lnTo>
                  <a:pt x="1387" y="4356"/>
                </a:lnTo>
                <a:lnTo>
                  <a:pt x="1363" y="4404"/>
                </a:lnTo>
                <a:lnTo>
                  <a:pt x="1339" y="4453"/>
                </a:lnTo>
                <a:lnTo>
                  <a:pt x="1339" y="4526"/>
                </a:lnTo>
                <a:lnTo>
                  <a:pt x="1436" y="5013"/>
                </a:lnTo>
                <a:lnTo>
                  <a:pt x="1582" y="5475"/>
                </a:lnTo>
                <a:lnTo>
                  <a:pt x="1728" y="5962"/>
                </a:lnTo>
                <a:lnTo>
                  <a:pt x="1850" y="6448"/>
                </a:lnTo>
                <a:lnTo>
                  <a:pt x="2069" y="7446"/>
                </a:lnTo>
                <a:lnTo>
                  <a:pt x="2190" y="7957"/>
                </a:lnTo>
                <a:lnTo>
                  <a:pt x="2312" y="8468"/>
                </a:lnTo>
                <a:lnTo>
                  <a:pt x="2799" y="10244"/>
                </a:lnTo>
                <a:lnTo>
                  <a:pt x="2896" y="10633"/>
                </a:lnTo>
                <a:lnTo>
                  <a:pt x="2969" y="11071"/>
                </a:lnTo>
                <a:lnTo>
                  <a:pt x="3042" y="11485"/>
                </a:lnTo>
                <a:lnTo>
                  <a:pt x="3139" y="11899"/>
                </a:lnTo>
                <a:lnTo>
                  <a:pt x="3164" y="11947"/>
                </a:lnTo>
                <a:lnTo>
                  <a:pt x="3188" y="11972"/>
                </a:lnTo>
                <a:lnTo>
                  <a:pt x="3285" y="12045"/>
                </a:lnTo>
                <a:lnTo>
                  <a:pt x="3334" y="12069"/>
                </a:lnTo>
                <a:lnTo>
                  <a:pt x="3383" y="12093"/>
                </a:lnTo>
                <a:lnTo>
                  <a:pt x="3650" y="12118"/>
                </a:lnTo>
                <a:lnTo>
                  <a:pt x="3894" y="12118"/>
                </a:lnTo>
                <a:lnTo>
                  <a:pt x="4161" y="12069"/>
                </a:lnTo>
                <a:lnTo>
                  <a:pt x="4429" y="12020"/>
                </a:lnTo>
                <a:lnTo>
                  <a:pt x="4818" y="11923"/>
                </a:lnTo>
                <a:lnTo>
                  <a:pt x="5208" y="11874"/>
                </a:lnTo>
                <a:lnTo>
                  <a:pt x="5986" y="11777"/>
                </a:lnTo>
                <a:lnTo>
                  <a:pt x="6765" y="11704"/>
                </a:lnTo>
                <a:lnTo>
                  <a:pt x="7568" y="11655"/>
                </a:lnTo>
                <a:lnTo>
                  <a:pt x="8347" y="11631"/>
                </a:lnTo>
                <a:lnTo>
                  <a:pt x="9149" y="11607"/>
                </a:lnTo>
                <a:lnTo>
                  <a:pt x="9952" y="11631"/>
                </a:lnTo>
                <a:lnTo>
                  <a:pt x="10731" y="11655"/>
                </a:lnTo>
                <a:lnTo>
                  <a:pt x="11534" y="11728"/>
                </a:lnTo>
                <a:lnTo>
                  <a:pt x="12313" y="11801"/>
                </a:lnTo>
                <a:lnTo>
                  <a:pt x="13116" y="11899"/>
                </a:lnTo>
                <a:lnTo>
                  <a:pt x="13919" y="12020"/>
                </a:lnTo>
                <a:lnTo>
                  <a:pt x="14600" y="12118"/>
                </a:lnTo>
                <a:lnTo>
                  <a:pt x="14941" y="12215"/>
                </a:lnTo>
                <a:lnTo>
                  <a:pt x="15257" y="12312"/>
                </a:lnTo>
                <a:lnTo>
                  <a:pt x="15354" y="12337"/>
                </a:lnTo>
                <a:lnTo>
                  <a:pt x="15452" y="12312"/>
                </a:lnTo>
                <a:lnTo>
                  <a:pt x="15525" y="12264"/>
                </a:lnTo>
                <a:lnTo>
                  <a:pt x="15598" y="12191"/>
                </a:lnTo>
                <a:lnTo>
                  <a:pt x="15622" y="12142"/>
                </a:lnTo>
                <a:lnTo>
                  <a:pt x="15671" y="12093"/>
                </a:lnTo>
                <a:lnTo>
                  <a:pt x="16011" y="10950"/>
                </a:lnTo>
                <a:lnTo>
                  <a:pt x="16352" y="9806"/>
                </a:lnTo>
                <a:lnTo>
                  <a:pt x="16401" y="9758"/>
                </a:lnTo>
                <a:lnTo>
                  <a:pt x="16425" y="9685"/>
                </a:lnTo>
                <a:lnTo>
                  <a:pt x="16449" y="9612"/>
                </a:lnTo>
                <a:lnTo>
                  <a:pt x="16425" y="9539"/>
                </a:lnTo>
                <a:lnTo>
                  <a:pt x="16863" y="8006"/>
                </a:lnTo>
                <a:lnTo>
                  <a:pt x="17009" y="7519"/>
                </a:lnTo>
                <a:lnTo>
                  <a:pt x="17106" y="7032"/>
                </a:lnTo>
                <a:lnTo>
                  <a:pt x="17325" y="6059"/>
                </a:lnTo>
                <a:lnTo>
                  <a:pt x="17422" y="5645"/>
                </a:lnTo>
                <a:lnTo>
                  <a:pt x="17544" y="5256"/>
                </a:lnTo>
                <a:lnTo>
                  <a:pt x="17836" y="4477"/>
                </a:lnTo>
                <a:lnTo>
                  <a:pt x="17982" y="4526"/>
                </a:lnTo>
                <a:lnTo>
                  <a:pt x="18274" y="4526"/>
                </a:lnTo>
                <a:lnTo>
                  <a:pt x="18420" y="4502"/>
                </a:lnTo>
                <a:lnTo>
                  <a:pt x="18566" y="4453"/>
                </a:lnTo>
                <a:lnTo>
                  <a:pt x="18688" y="4380"/>
                </a:lnTo>
                <a:lnTo>
                  <a:pt x="18809" y="4307"/>
                </a:lnTo>
                <a:lnTo>
                  <a:pt x="18907" y="4185"/>
                </a:lnTo>
                <a:lnTo>
                  <a:pt x="19004" y="4015"/>
                </a:lnTo>
                <a:lnTo>
                  <a:pt x="19077" y="3845"/>
                </a:lnTo>
                <a:lnTo>
                  <a:pt x="19101" y="3650"/>
                </a:lnTo>
                <a:lnTo>
                  <a:pt x="19126" y="3455"/>
                </a:lnTo>
                <a:lnTo>
                  <a:pt x="19101" y="3261"/>
                </a:lnTo>
                <a:lnTo>
                  <a:pt x="19077" y="3066"/>
                </a:lnTo>
                <a:lnTo>
                  <a:pt x="19004" y="2871"/>
                </a:lnTo>
                <a:lnTo>
                  <a:pt x="18931" y="2701"/>
                </a:lnTo>
                <a:lnTo>
                  <a:pt x="18809" y="2531"/>
                </a:lnTo>
                <a:lnTo>
                  <a:pt x="18639" y="2385"/>
                </a:lnTo>
                <a:lnTo>
                  <a:pt x="18444" y="2287"/>
                </a:lnTo>
                <a:lnTo>
                  <a:pt x="18250" y="2239"/>
                </a:lnTo>
                <a:lnTo>
                  <a:pt x="18055" y="2214"/>
                </a:lnTo>
                <a:lnTo>
                  <a:pt x="17836" y="2263"/>
                </a:lnTo>
                <a:lnTo>
                  <a:pt x="17739" y="2287"/>
                </a:lnTo>
                <a:lnTo>
                  <a:pt x="17641" y="2360"/>
                </a:lnTo>
                <a:lnTo>
                  <a:pt x="17568" y="2409"/>
                </a:lnTo>
                <a:lnTo>
                  <a:pt x="17495" y="2506"/>
                </a:lnTo>
                <a:lnTo>
                  <a:pt x="17447" y="2579"/>
                </a:lnTo>
                <a:lnTo>
                  <a:pt x="17447" y="2652"/>
                </a:lnTo>
                <a:lnTo>
                  <a:pt x="17301" y="2774"/>
                </a:lnTo>
                <a:lnTo>
                  <a:pt x="17179" y="2944"/>
                </a:lnTo>
                <a:lnTo>
                  <a:pt x="17106" y="3115"/>
                </a:lnTo>
                <a:lnTo>
                  <a:pt x="17057" y="3309"/>
                </a:lnTo>
                <a:lnTo>
                  <a:pt x="17033" y="3528"/>
                </a:lnTo>
                <a:lnTo>
                  <a:pt x="17057" y="3723"/>
                </a:lnTo>
                <a:lnTo>
                  <a:pt x="17106" y="3918"/>
                </a:lnTo>
                <a:lnTo>
                  <a:pt x="17203" y="4088"/>
                </a:lnTo>
                <a:lnTo>
                  <a:pt x="17252" y="4137"/>
                </a:lnTo>
                <a:lnTo>
                  <a:pt x="16522" y="4404"/>
                </a:lnTo>
                <a:lnTo>
                  <a:pt x="15768" y="4672"/>
                </a:lnTo>
                <a:lnTo>
                  <a:pt x="14235" y="5134"/>
                </a:lnTo>
                <a:lnTo>
                  <a:pt x="13870" y="5256"/>
                </a:lnTo>
                <a:lnTo>
                  <a:pt x="13481" y="5426"/>
                </a:lnTo>
                <a:lnTo>
                  <a:pt x="13116" y="5572"/>
                </a:lnTo>
                <a:lnTo>
                  <a:pt x="12726" y="5718"/>
                </a:lnTo>
                <a:lnTo>
                  <a:pt x="12532" y="5426"/>
                </a:lnTo>
                <a:lnTo>
                  <a:pt x="12337" y="5159"/>
                </a:lnTo>
                <a:lnTo>
                  <a:pt x="11923" y="4648"/>
                </a:lnTo>
                <a:lnTo>
                  <a:pt x="11485" y="4112"/>
                </a:lnTo>
                <a:lnTo>
                  <a:pt x="11072" y="3601"/>
                </a:lnTo>
                <a:lnTo>
                  <a:pt x="10853" y="3261"/>
                </a:lnTo>
                <a:lnTo>
                  <a:pt x="10585" y="2896"/>
                </a:lnTo>
                <a:lnTo>
                  <a:pt x="10415" y="2725"/>
                </a:lnTo>
                <a:lnTo>
                  <a:pt x="10269" y="2555"/>
                </a:lnTo>
                <a:lnTo>
                  <a:pt x="10098" y="2409"/>
                </a:lnTo>
                <a:lnTo>
                  <a:pt x="9904" y="2312"/>
                </a:lnTo>
                <a:lnTo>
                  <a:pt x="10025" y="2287"/>
                </a:lnTo>
                <a:lnTo>
                  <a:pt x="10147" y="2239"/>
                </a:lnTo>
                <a:lnTo>
                  <a:pt x="10269" y="2166"/>
                </a:lnTo>
                <a:lnTo>
                  <a:pt x="10366" y="2069"/>
                </a:lnTo>
                <a:lnTo>
                  <a:pt x="10488" y="1898"/>
                </a:lnTo>
                <a:lnTo>
                  <a:pt x="10561" y="1704"/>
                </a:lnTo>
                <a:lnTo>
                  <a:pt x="10609" y="1509"/>
                </a:lnTo>
                <a:lnTo>
                  <a:pt x="10634" y="1290"/>
                </a:lnTo>
                <a:lnTo>
                  <a:pt x="10609" y="1095"/>
                </a:lnTo>
                <a:lnTo>
                  <a:pt x="10585" y="876"/>
                </a:lnTo>
                <a:lnTo>
                  <a:pt x="10512" y="682"/>
                </a:lnTo>
                <a:lnTo>
                  <a:pt x="10439" y="511"/>
                </a:lnTo>
                <a:lnTo>
                  <a:pt x="10342" y="341"/>
                </a:lnTo>
                <a:lnTo>
                  <a:pt x="10196" y="195"/>
                </a:lnTo>
                <a:lnTo>
                  <a:pt x="10050" y="98"/>
                </a:lnTo>
                <a:lnTo>
                  <a:pt x="9855" y="25"/>
                </a:lnTo>
                <a:lnTo>
                  <a:pt x="975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52" name="Shape 752"/>
          <p:cNvSpPr/>
          <p:nvPr/>
        </p:nvSpPr>
        <p:spPr>
          <a:xfrm>
            <a:off x="4382677" y="1489710"/>
            <a:ext cx="385041" cy="389281"/>
          </a:xfrm>
          <a:custGeom>
            <a:avLst/>
            <a:gdLst/>
            <a:ahLst/>
            <a:cxnLst/>
            <a:rect l="0" t="0" r="0" b="0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53" name="Shape 753"/>
          <p:cNvSpPr/>
          <p:nvPr/>
        </p:nvSpPr>
        <p:spPr>
          <a:xfrm>
            <a:off x="4969227" y="1474828"/>
            <a:ext cx="387161" cy="402569"/>
          </a:xfrm>
          <a:custGeom>
            <a:avLst/>
            <a:gdLst/>
            <a:ahLst/>
            <a:cxnLst/>
            <a:rect l="0" t="0" r="0" b="0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54" name="Shape 754"/>
          <p:cNvSpPr/>
          <p:nvPr/>
        </p:nvSpPr>
        <p:spPr>
          <a:xfrm>
            <a:off x="5538752" y="1486520"/>
            <a:ext cx="414283" cy="388210"/>
          </a:xfrm>
          <a:custGeom>
            <a:avLst/>
            <a:gdLst/>
            <a:ahLst/>
            <a:cxnLst/>
            <a:rect l="0" t="0" r="0" b="0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55" name="Shape 755"/>
          <p:cNvSpPr/>
          <p:nvPr/>
        </p:nvSpPr>
        <p:spPr>
          <a:xfrm>
            <a:off x="301895" y="2092192"/>
            <a:ext cx="324415" cy="354203"/>
          </a:xfrm>
          <a:custGeom>
            <a:avLst/>
            <a:gdLst/>
            <a:ahLst/>
            <a:cxnLst/>
            <a:rect l="0" t="0" r="0" b="0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56" name="Shape 756"/>
          <p:cNvSpPr/>
          <p:nvPr/>
        </p:nvSpPr>
        <p:spPr>
          <a:xfrm>
            <a:off x="875135" y="2092739"/>
            <a:ext cx="346226" cy="348324"/>
          </a:xfrm>
          <a:custGeom>
            <a:avLst/>
            <a:gdLst/>
            <a:ahLst/>
            <a:cxnLst/>
            <a:rect l="0" t="0" r="0" b="0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57" name="Shape 757"/>
          <p:cNvSpPr/>
          <p:nvPr/>
        </p:nvSpPr>
        <p:spPr>
          <a:xfrm>
            <a:off x="1469662" y="2092739"/>
            <a:ext cx="346205" cy="348324"/>
          </a:xfrm>
          <a:custGeom>
            <a:avLst/>
            <a:gdLst/>
            <a:ahLst/>
            <a:cxnLst/>
            <a:rect l="0" t="0" r="0" b="0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58" name="Shape 758"/>
          <p:cNvSpPr/>
          <p:nvPr/>
        </p:nvSpPr>
        <p:spPr>
          <a:xfrm>
            <a:off x="2052475" y="2092739"/>
            <a:ext cx="345680" cy="348324"/>
          </a:xfrm>
          <a:custGeom>
            <a:avLst/>
            <a:gdLst/>
            <a:ahLst/>
            <a:cxnLst/>
            <a:rect l="0" t="0" r="0" b="0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59" name="Shape 759"/>
          <p:cNvSpPr/>
          <p:nvPr/>
        </p:nvSpPr>
        <p:spPr>
          <a:xfrm>
            <a:off x="2720367" y="2038496"/>
            <a:ext cx="186685" cy="460550"/>
          </a:xfrm>
          <a:custGeom>
            <a:avLst/>
            <a:gdLst/>
            <a:ahLst/>
            <a:cxnLst/>
            <a:rect l="0" t="0" r="0" b="0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60" name="Shape 760"/>
          <p:cNvSpPr/>
          <p:nvPr/>
        </p:nvSpPr>
        <p:spPr>
          <a:xfrm>
            <a:off x="3319155" y="2041687"/>
            <a:ext cx="161683" cy="455217"/>
          </a:xfrm>
          <a:custGeom>
            <a:avLst/>
            <a:gdLst/>
            <a:ahLst/>
            <a:cxnLst/>
            <a:rect l="0" t="0" r="0" b="0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61" name="Shape 761"/>
          <p:cNvSpPr/>
          <p:nvPr/>
        </p:nvSpPr>
        <p:spPr>
          <a:xfrm>
            <a:off x="3912065" y="2092192"/>
            <a:ext cx="147324" cy="348871"/>
          </a:xfrm>
          <a:custGeom>
            <a:avLst/>
            <a:gdLst/>
            <a:ahLst/>
            <a:cxnLst/>
            <a:rect l="0" t="0" r="0" b="0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62" name="Shape 762"/>
          <p:cNvSpPr/>
          <p:nvPr/>
        </p:nvSpPr>
        <p:spPr>
          <a:xfrm>
            <a:off x="4402368" y="2087406"/>
            <a:ext cx="343014" cy="363230"/>
          </a:xfrm>
          <a:custGeom>
            <a:avLst/>
            <a:gdLst/>
            <a:ahLst/>
            <a:cxnLst/>
            <a:rect l="0" t="0" r="0" b="0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63" name="Shape 763"/>
          <p:cNvSpPr/>
          <p:nvPr/>
        </p:nvSpPr>
        <p:spPr>
          <a:xfrm>
            <a:off x="4975608" y="2096978"/>
            <a:ext cx="375993" cy="347275"/>
          </a:xfrm>
          <a:custGeom>
            <a:avLst/>
            <a:gdLst/>
            <a:ahLst/>
            <a:cxnLst/>
            <a:rect l="0" t="0" r="0" b="0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64" name="Shape 764"/>
          <p:cNvSpPr/>
          <p:nvPr/>
        </p:nvSpPr>
        <p:spPr>
          <a:xfrm>
            <a:off x="5570114" y="2037950"/>
            <a:ext cx="345680" cy="414829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65" name="Shape 765"/>
          <p:cNvSpPr/>
          <p:nvPr/>
        </p:nvSpPr>
        <p:spPr>
          <a:xfrm>
            <a:off x="400283" y="2642049"/>
            <a:ext cx="127108" cy="429713"/>
          </a:xfrm>
          <a:custGeom>
            <a:avLst/>
            <a:gdLst/>
            <a:ahLst/>
            <a:cxnLst/>
            <a:rect l="0" t="0" r="0" b="0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66" name="Shape 766"/>
          <p:cNvSpPr/>
          <p:nvPr/>
        </p:nvSpPr>
        <p:spPr>
          <a:xfrm>
            <a:off x="913424" y="2626095"/>
            <a:ext cx="274957" cy="460550"/>
          </a:xfrm>
          <a:custGeom>
            <a:avLst/>
            <a:gdLst/>
            <a:ahLst/>
            <a:cxnLst/>
            <a:rect l="0" t="0" r="0" b="0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67" name="Shape 767"/>
          <p:cNvSpPr/>
          <p:nvPr/>
        </p:nvSpPr>
        <p:spPr>
          <a:xfrm>
            <a:off x="1461139" y="2626095"/>
            <a:ext cx="360039" cy="460550"/>
          </a:xfrm>
          <a:custGeom>
            <a:avLst/>
            <a:gdLst/>
            <a:ahLst/>
            <a:cxnLst/>
            <a:rect l="0" t="0" r="0" b="0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68" name="Shape 768"/>
          <p:cNvSpPr/>
          <p:nvPr/>
        </p:nvSpPr>
        <p:spPr>
          <a:xfrm>
            <a:off x="2592213" y="2704268"/>
            <a:ext cx="434499" cy="242503"/>
          </a:xfrm>
          <a:custGeom>
            <a:avLst/>
            <a:gdLst/>
            <a:ahLst/>
            <a:cxnLst/>
            <a:rect l="0" t="0" r="0" b="0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69" name="Shape 769"/>
          <p:cNvSpPr/>
          <p:nvPr/>
        </p:nvSpPr>
        <p:spPr>
          <a:xfrm>
            <a:off x="2013115" y="2653741"/>
            <a:ext cx="421735" cy="398875"/>
          </a:xfrm>
          <a:custGeom>
            <a:avLst/>
            <a:gdLst/>
            <a:ahLst/>
            <a:cxnLst/>
            <a:rect l="0" t="0" r="0" b="0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70" name="Shape 770"/>
          <p:cNvSpPr/>
          <p:nvPr/>
        </p:nvSpPr>
        <p:spPr>
          <a:xfrm>
            <a:off x="3210670" y="2663859"/>
            <a:ext cx="373327" cy="376517"/>
          </a:xfrm>
          <a:custGeom>
            <a:avLst/>
            <a:gdLst/>
            <a:ahLst/>
            <a:cxnLst/>
            <a:rect l="0" t="0" r="0" b="0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71" name="Shape 771"/>
          <p:cNvSpPr/>
          <p:nvPr/>
        </p:nvSpPr>
        <p:spPr>
          <a:xfrm>
            <a:off x="3796674" y="2667050"/>
            <a:ext cx="378113" cy="376517"/>
          </a:xfrm>
          <a:custGeom>
            <a:avLst/>
            <a:gdLst/>
            <a:ahLst/>
            <a:cxnLst/>
            <a:rect l="0" t="0" r="0" b="0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72" name="Shape 772"/>
          <p:cNvSpPr/>
          <p:nvPr/>
        </p:nvSpPr>
        <p:spPr>
          <a:xfrm>
            <a:off x="4332172" y="2667050"/>
            <a:ext cx="492436" cy="398329"/>
          </a:xfrm>
          <a:custGeom>
            <a:avLst/>
            <a:gdLst/>
            <a:ahLst/>
            <a:cxnLst/>
            <a:rect l="0" t="0" r="0" b="0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73" name="Shape 773"/>
          <p:cNvSpPr/>
          <p:nvPr/>
        </p:nvSpPr>
        <p:spPr>
          <a:xfrm>
            <a:off x="5012302" y="2651096"/>
            <a:ext cx="296222" cy="412141"/>
          </a:xfrm>
          <a:custGeom>
            <a:avLst/>
            <a:gdLst/>
            <a:ahLst/>
            <a:cxnLst/>
            <a:rect l="0" t="0" r="0" b="0"/>
            <a:pathLst>
              <a:path w="13554" h="18858" extrusionOk="0">
                <a:moveTo>
                  <a:pt x="7032" y="462"/>
                </a:moveTo>
                <a:lnTo>
                  <a:pt x="7300" y="487"/>
                </a:lnTo>
                <a:lnTo>
                  <a:pt x="7592" y="511"/>
                </a:lnTo>
                <a:lnTo>
                  <a:pt x="7860" y="560"/>
                </a:lnTo>
                <a:lnTo>
                  <a:pt x="8127" y="633"/>
                </a:lnTo>
                <a:lnTo>
                  <a:pt x="8395" y="706"/>
                </a:lnTo>
                <a:lnTo>
                  <a:pt x="8662" y="803"/>
                </a:lnTo>
                <a:lnTo>
                  <a:pt x="8906" y="925"/>
                </a:lnTo>
                <a:lnTo>
                  <a:pt x="9173" y="1046"/>
                </a:lnTo>
                <a:lnTo>
                  <a:pt x="9417" y="1168"/>
                </a:lnTo>
                <a:lnTo>
                  <a:pt x="9636" y="1338"/>
                </a:lnTo>
                <a:lnTo>
                  <a:pt x="9879" y="1484"/>
                </a:lnTo>
                <a:lnTo>
                  <a:pt x="10074" y="1679"/>
                </a:lnTo>
                <a:lnTo>
                  <a:pt x="10293" y="1849"/>
                </a:lnTo>
                <a:lnTo>
                  <a:pt x="10487" y="2068"/>
                </a:lnTo>
                <a:lnTo>
                  <a:pt x="10731" y="2336"/>
                </a:lnTo>
                <a:lnTo>
                  <a:pt x="10950" y="2652"/>
                </a:lnTo>
                <a:lnTo>
                  <a:pt x="11144" y="2969"/>
                </a:lnTo>
                <a:lnTo>
                  <a:pt x="11290" y="3285"/>
                </a:lnTo>
                <a:lnTo>
                  <a:pt x="11412" y="3626"/>
                </a:lnTo>
                <a:lnTo>
                  <a:pt x="11509" y="3966"/>
                </a:lnTo>
                <a:lnTo>
                  <a:pt x="11582" y="4331"/>
                </a:lnTo>
                <a:lnTo>
                  <a:pt x="11607" y="4721"/>
                </a:lnTo>
                <a:lnTo>
                  <a:pt x="11631" y="5378"/>
                </a:lnTo>
                <a:lnTo>
                  <a:pt x="11655" y="6059"/>
                </a:lnTo>
                <a:lnTo>
                  <a:pt x="11680" y="6716"/>
                </a:lnTo>
                <a:lnTo>
                  <a:pt x="11704" y="7057"/>
                </a:lnTo>
                <a:lnTo>
                  <a:pt x="11753" y="7397"/>
                </a:lnTo>
                <a:lnTo>
                  <a:pt x="10706" y="7397"/>
                </a:lnTo>
                <a:lnTo>
                  <a:pt x="10682" y="6327"/>
                </a:lnTo>
                <a:lnTo>
                  <a:pt x="10682" y="5767"/>
                </a:lnTo>
                <a:lnTo>
                  <a:pt x="10658" y="5232"/>
                </a:lnTo>
                <a:lnTo>
                  <a:pt x="10585" y="4672"/>
                </a:lnTo>
                <a:lnTo>
                  <a:pt x="10512" y="4429"/>
                </a:lnTo>
                <a:lnTo>
                  <a:pt x="10463" y="4161"/>
                </a:lnTo>
                <a:lnTo>
                  <a:pt x="10366" y="3893"/>
                </a:lnTo>
                <a:lnTo>
                  <a:pt x="10268" y="3650"/>
                </a:lnTo>
                <a:lnTo>
                  <a:pt x="10147" y="3407"/>
                </a:lnTo>
                <a:lnTo>
                  <a:pt x="10001" y="3163"/>
                </a:lnTo>
                <a:lnTo>
                  <a:pt x="9879" y="2993"/>
                </a:lnTo>
                <a:lnTo>
                  <a:pt x="9733" y="2823"/>
                </a:lnTo>
                <a:lnTo>
                  <a:pt x="9587" y="2652"/>
                </a:lnTo>
                <a:lnTo>
                  <a:pt x="9417" y="2506"/>
                </a:lnTo>
                <a:lnTo>
                  <a:pt x="9052" y="2263"/>
                </a:lnTo>
                <a:lnTo>
                  <a:pt x="8662" y="2044"/>
                </a:lnTo>
                <a:lnTo>
                  <a:pt x="8273" y="1874"/>
                </a:lnTo>
                <a:lnTo>
                  <a:pt x="7835" y="1728"/>
                </a:lnTo>
                <a:lnTo>
                  <a:pt x="7397" y="1630"/>
                </a:lnTo>
                <a:lnTo>
                  <a:pt x="6959" y="1582"/>
                </a:lnTo>
                <a:lnTo>
                  <a:pt x="6521" y="1582"/>
                </a:lnTo>
                <a:lnTo>
                  <a:pt x="6083" y="1630"/>
                </a:lnTo>
                <a:lnTo>
                  <a:pt x="5670" y="1728"/>
                </a:lnTo>
                <a:lnTo>
                  <a:pt x="5232" y="1898"/>
                </a:lnTo>
                <a:lnTo>
                  <a:pt x="4842" y="2093"/>
                </a:lnTo>
                <a:lnTo>
                  <a:pt x="4477" y="2336"/>
                </a:lnTo>
                <a:lnTo>
                  <a:pt x="4307" y="2482"/>
                </a:lnTo>
                <a:lnTo>
                  <a:pt x="4161" y="2628"/>
                </a:lnTo>
                <a:lnTo>
                  <a:pt x="4015" y="2798"/>
                </a:lnTo>
                <a:lnTo>
                  <a:pt x="3869" y="2969"/>
                </a:lnTo>
                <a:lnTo>
                  <a:pt x="3723" y="3212"/>
                </a:lnTo>
                <a:lnTo>
                  <a:pt x="3577" y="3455"/>
                </a:lnTo>
                <a:lnTo>
                  <a:pt x="3455" y="3699"/>
                </a:lnTo>
                <a:lnTo>
                  <a:pt x="3358" y="3966"/>
                </a:lnTo>
                <a:lnTo>
                  <a:pt x="3261" y="4234"/>
                </a:lnTo>
                <a:lnTo>
                  <a:pt x="3188" y="4502"/>
                </a:lnTo>
                <a:lnTo>
                  <a:pt x="3090" y="5086"/>
                </a:lnTo>
                <a:lnTo>
                  <a:pt x="3017" y="5645"/>
                </a:lnTo>
                <a:lnTo>
                  <a:pt x="2993" y="6229"/>
                </a:lnTo>
                <a:lnTo>
                  <a:pt x="2969" y="6789"/>
                </a:lnTo>
                <a:lnTo>
                  <a:pt x="2993" y="7349"/>
                </a:lnTo>
                <a:lnTo>
                  <a:pt x="2993" y="7397"/>
                </a:lnTo>
                <a:lnTo>
                  <a:pt x="2385" y="7373"/>
                </a:lnTo>
                <a:lnTo>
                  <a:pt x="1776" y="7397"/>
                </a:lnTo>
                <a:lnTo>
                  <a:pt x="1801" y="7324"/>
                </a:lnTo>
                <a:lnTo>
                  <a:pt x="1825" y="7227"/>
                </a:lnTo>
                <a:lnTo>
                  <a:pt x="1752" y="6692"/>
                </a:lnTo>
                <a:lnTo>
                  <a:pt x="1752" y="6132"/>
                </a:lnTo>
                <a:lnTo>
                  <a:pt x="1801" y="5572"/>
                </a:lnTo>
                <a:lnTo>
                  <a:pt x="1874" y="5037"/>
                </a:lnTo>
                <a:lnTo>
                  <a:pt x="1995" y="4477"/>
                </a:lnTo>
                <a:lnTo>
                  <a:pt x="2141" y="3942"/>
                </a:lnTo>
                <a:lnTo>
                  <a:pt x="2336" y="3431"/>
                </a:lnTo>
                <a:lnTo>
                  <a:pt x="2555" y="2944"/>
                </a:lnTo>
                <a:lnTo>
                  <a:pt x="2701" y="2652"/>
                </a:lnTo>
                <a:lnTo>
                  <a:pt x="2871" y="2409"/>
                </a:lnTo>
                <a:lnTo>
                  <a:pt x="3066" y="2166"/>
                </a:lnTo>
                <a:lnTo>
                  <a:pt x="3261" y="1922"/>
                </a:lnTo>
                <a:lnTo>
                  <a:pt x="3455" y="1728"/>
                </a:lnTo>
                <a:lnTo>
                  <a:pt x="3699" y="1533"/>
                </a:lnTo>
                <a:lnTo>
                  <a:pt x="3918" y="1363"/>
                </a:lnTo>
                <a:lnTo>
                  <a:pt x="4185" y="1192"/>
                </a:lnTo>
                <a:lnTo>
                  <a:pt x="4429" y="1046"/>
                </a:lnTo>
                <a:lnTo>
                  <a:pt x="4696" y="925"/>
                </a:lnTo>
                <a:lnTo>
                  <a:pt x="4988" y="803"/>
                </a:lnTo>
                <a:lnTo>
                  <a:pt x="5280" y="706"/>
                </a:lnTo>
                <a:lnTo>
                  <a:pt x="5572" y="633"/>
                </a:lnTo>
                <a:lnTo>
                  <a:pt x="5864" y="560"/>
                </a:lnTo>
                <a:lnTo>
                  <a:pt x="6156" y="511"/>
                </a:lnTo>
                <a:lnTo>
                  <a:pt x="6473" y="487"/>
                </a:lnTo>
                <a:lnTo>
                  <a:pt x="6740" y="462"/>
                </a:lnTo>
                <a:close/>
                <a:moveTo>
                  <a:pt x="6838" y="2020"/>
                </a:moveTo>
                <a:lnTo>
                  <a:pt x="7251" y="2044"/>
                </a:lnTo>
                <a:lnTo>
                  <a:pt x="7665" y="2117"/>
                </a:lnTo>
                <a:lnTo>
                  <a:pt x="8054" y="2239"/>
                </a:lnTo>
                <a:lnTo>
                  <a:pt x="8443" y="2409"/>
                </a:lnTo>
                <a:lnTo>
                  <a:pt x="8808" y="2628"/>
                </a:lnTo>
                <a:lnTo>
                  <a:pt x="9149" y="2871"/>
                </a:lnTo>
                <a:lnTo>
                  <a:pt x="9441" y="3163"/>
                </a:lnTo>
                <a:lnTo>
                  <a:pt x="9587" y="3334"/>
                </a:lnTo>
                <a:lnTo>
                  <a:pt x="9709" y="3504"/>
                </a:lnTo>
                <a:lnTo>
                  <a:pt x="9830" y="3723"/>
                </a:lnTo>
                <a:lnTo>
                  <a:pt x="9928" y="3942"/>
                </a:lnTo>
                <a:lnTo>
                  <a:pt x="10025" y="4161"/>
                </a:lnTo>
                <a:lnTo>
                  <a:pt x="10098" y="4404"/>
                </a:lnTo>
                <a:lnTo>
                  <a:pt x="10195" y="4891"/>
                </a:lnTo>
                <a:lnTo>
                  <a:pt x="10244" y="5402"/>
                </a:lnTo>
                <a:lnTo>
                  <a:pt x="10268" y="5913"/>
                </a:lnTo>
                <a:lnTo>
                  <a:pt x="10268" y="6424"/>
                </a:lnTo>
                <a:lnTo>
                  <a:pt x="10268" y="7422"/>
                </a:lnTo>
                <a:lnTo>
                  <a:pt x="6862" y="7422"/>
                </a:lnTo>
                <a:lnTo>
                  <a:pt x="5402" y="7397"/>
                </a:lnTo>
                <a:lnTo>
                  <a:pt x="3309" y="7397"/>
                </a:lnTo>
                <a:lnTo>
                  <a:pt x="3382" y="6911"/>
                </a:lnTo>
                <a:lnTo>
                  <a:pt x="3455" y="6400"/>
                </a:lnTo>
                <a:lnTo>
                  <a:pt x="3528" y="5426"/>
                </a:lnTo>
                <a:lnTo>
                  <a:pt x="3577" y="4940"/>
                </a:lnTo>
                <a:lnTo>
                  <a:pt x="3674" y="4453"/>
                </a:lnTo>
                <a:lnTo>
                  <a:pt x="3747" y="4234"/>
                </a:lnTo>
                <a:lnTo>
                  <a:pt x="3820" y="3991"/>
                </a:lnTo>
                <a:lnTo>
                  <a:pt x="3918" y="3747"/>
                </a:lnTo>
                <a:lnTo>
                  <a:pt x="4039" y="3528"/>
                </a:lnTo>
                <a:lnTo>
                  <a:pt x="4137" y="3334"/>
                </a:lnTo>
                <a:lnTo>
                  <a:pt x="4258" y="3163"/>
                </a:lnTo>
                <a:lnTo>
                  <a:pt x="4404" y="3017"/>
                </a:lnTo>
                <a:lnTo>
                  <a:pt x="4550" y="2871"/>
                </a:lnTo>
                <a:lnTo>
                  <a:pt x="4696" y="2725"/>
                </a:lnTo>
                <a:lnTo>
                  <a:pt x="4867" y="2604"/>
                </a:lnTo>
                <a:lnTo>
                  <a:pt x="5232" y="2385"/>
                </a:lnTo>
                <a:lnTo>
                  <a:pt x="5597" y="2214"/>
                </a:lnTo>
                <a:lnTo>
                  <a:pt x="6010" y="2093"/>
                </a:lnTo>
                <a:lnTo>
                  <a:pt x="6424" y="2044"/>
                </a:lnTo>
                <a:lnTo>
                  <a:pt x="6838" y="2020"/>
                </a:lnTo>
                <a:close/>
                <a:moveTo>
                  <a:pt x="6984" y="11388"/>
                </a:moveTo>
                <a:lnTo>
                  <a:pt x="6497" y="11631"/>
                </a:lnTo>
                <a:lnTo>
                  <a:pt x="6302" y="11728"/>
                </a:lnTo>
                <a:lnTo>
                  <a:pt x="6083" y="11826"/>
                </a:lnTo>
                <a:lnTo>
                  <a:pt x="6083" y="11826"/>
                </a:lnTo>
                <a:lnTo>
                  <a:pt x="6132" y="11704"/>
                </a:lnTo>
                <a:lnTo>
                  <a:pt x="6205" y="11607"/>
                </a:lnTo>
                <a:lnTo>
                  <a:pt x="6302" y="11534"/>
                </a:lnTo>
                <a:lnTo>
                  <a:pt x="6400" y="11485"/>
                </a:lnTo>
                <a:lnTo>
                  <a:pt x="6497" y="11436"/>
                </a:lnTo>
                <a:lnTo>
                  <a:pt x="6740" y="11388"/>
                </a:lnTo>
                <a:close/>
                <a:moveTo>
                  <a:pt x="7762" y="11899"/>
                </a:moveTo>
                <a:lnTo>
                  <a:pt x="7811" y="12045"/>
                </a:lnTo>
                <a:lnTo>
                  <a:pt x="7835" y="12191"/>
                </a:lnTo>
                <a:lnTo>
                  <a:pt x="7835" y="12191"/>
                </a:lnTo>
                <a:lnTo>
                  <a:pt x="7787" y="12166"/>
                </a:lnTo>
                <a:lnTo>
                  <a:pt x="7738" y="12142"/>
                </a:lnTo>
                <a:lnTo>
                  <a:pt x="7592" y="12166"/>
                </a:lnTo>
                <a:lnTo>
                  <a:pt x="7470" y="12191"/>
                </a:lnTo>
                <a:lnTo>
                  <a:pt x="7470" y="12191"/>
                </a:lnTo>
                <a:lnTo>
                  <a:pt x="7616" y="12093"/>
                </a:lnTo>
                <a:lnTo>
                  <a:pt x="7714" y="11996"/>
                </a:lnTo>
                <a:lnTo>
                  <a:pt x="7762" y="11899"/>
                </a:lnTo>
                <a:close/>
                <a:moveTo>
                  <a:pt x="7422" y="11534"/>
                </a:moveTo>
                <a:lnTo>
                  <a:pt x="7519" y="11582"/>
                </a:lnTo>
                <a:lnTo>
                  <a:pt x="7592" y="11680"/>
                </a:lnTo>
                <a:lnTo>
                  <a:pt x="7543" y="11680"/>
                </a:lnTo>
                <a:lnTo>
                  <a:pt x="7251" y="11826"/>
                </a:lnTo>
                <a:lnTo>
                  <a:pt x="6935" y="11947"/>
                </a:lnTo>
                <a:lnTo>
                  <a:pt x="6351" y="12239"/>
                </a:lnTo>
                <a:lnTo>
                  <a:pt x="6132" y="12337"/>
                </a:lnTo>
                <a:lnTo>
                  <a:pt x="5986" y="12410"/>
                </a:lnTo>
                <a:lnTo>
                  <a:pt x="5864" y="12507"/>
                </a:lnTo>
                <a:lnTo>
                  <a:pt x="5864" y="12507"/>
                </a:lnTo>
                <a:lnTo>
                  <a:pt x="5889" y="12337"/>
                </a:lnTo>
                <a:lnTo>
                  <a:pt x="5913" y="12191"/>
                </a:lnTo>
                <a:lnTo>
                  <a:pt x="6059" y="12191"/>
                </a:lnTo>
                <a:lnTo>
                  <a:pt x="6205" y="12142"/>
                </a:lnTo>
                <a:lnTo>
                  <a:pt x="6473" y="12020"/>
                </a:lnTo>
                <a:lnTo>
                  <a:pt x="6911" y="11801"/>
                </a:lnTo>
                <a:lnTo>
                  <a:pt x="7349" y="11582"/>
                </a:lnTo>
                <a:lnTo>
                  <a:pt x="7422" y="11534"/>
                </a:lnTo>
                <a:close/>
                <a:moveTo>
                  <a:pt x="5864" y="12653"/>
                </a:moveTo>
                <a:lnTo>
                  <a:pt x="5937" y="12702"/>
                </a:lnTo>
                <a:lnTo>
                  <a:pt x="6059" y="12726"/>
                </a:lnTo>
                <a:lnTo>
                  <a:pt x="6205" y="12702"/>
                </a:lnTo>
                <a:lnTo>
                  <a:pt x="6327" y="12653"/>
                </a:lnTo>
                <a:lnTo>
                  <a:pt x="6132" y="12799"/>
                </a:lnTo>
                <a:lnTo>
                  <a:pt x="6059" y="12872"/>
                </a:lnTo>
                <a:lnTo>
                  <a:pt x="5986" y="12969"/>
                </a:lnTo>
                <a:lnTo>
                  <a:pt x="5986" y="12994"/>
                </a:lnTo>
                <a:lnTo>
                  <a:pt x="5937" y="12945"/>
                </a:lnTo>
                <a:lnTo>
                  <a:pt x="5889" y="12872"/>
                </a:lnTo>
                <a:lnTo>
                  <a:pt x="5864" y="12799"/>
                </a:lnTo>
                <a:lnTo>
                  <a:pt x="5864" y="12677"/>
                </a:lnTo>
                <a:lnTo>
                  <a:pt x="5864" y="12653"/>
                </a:lnTo>
                <a:close/>
                <a:moveTo>
                  <a:pt x="7811" y="12458"/>
                </a:moveTo>
                <a:lnTo>
                  <a:pt x="7738" y="12629"/>
                </a:lnTo>
                <a:lnTo>
                  <a:pt x="7641" y="12799"/>
                </a:lnTo>
                <a:lnTo>
                  <a:pt x="7623" y="12828"/>
                </a:lnTo>
                <a:lnTo>
                  <a:pt x="7623" y="12828"/>
                </a:lnTo>
                <a:lnTo>
                  <a:pt x="7641" y="12775"/>
                </a:lnTo>
                <a:lnTo>
                  <a:pt x="7641" y="12726"/>
                </a:lnTo>
                <a:lnTo>
                  <a:pt x="7592" y="12677"/>
                </a:lnTo>
                <a:lnTo>
                  <a:pt x="7519" y="12653"/>
                </a:lnTo>
                <a:lnTo>
                  <a:pt x="7446" y="12653"/>
                </a:lnTo>
                <a:lnTo>
                  <a:pt x="7349" y="12677"/>
                </a:lnTo>
                <a:lnTo>
                  <a:pt x="7178" y="12726"/>
                </a:lnTo>
                <a:lnTo>
                  <a:pt x="6862" y="12921"/>
                </a:lnTo>
                <a:lnTo>
                  <a:pt x="6521" y="13140"/>
                </a:lnTo>
                <a:lnTo>
                  <a:pt x="6351" y="13237"/>
                </a:lnTo>
                <a:lnTo>
                  <a:pt x="6327" y="13213"/>
                </a:lnTo>
                <a:lnTo>
                  <a:pt x="6059" y="13067"/>
                </a:lnTo>
                <a:lnTo>
                  <a:pt x="6229" y="13067"/>
                </a:lnTo>
                <a:lnTo>
                  <a:pt x="6375" y="13018"/>
                </a:lnTo>
                <a:lnTo>
                  <a:pt x="6546" y="12969"/>
                </a:lnTo>
                <a:lnTo>
                  <a:pt x="6692" y="12896"/>
                </a:lnTo>
                <a:lnTo>
                  <a:pt x="6959" y="12775"/>
                </a:lnTo>
                <a:lnTo>
                  <a:pt x="7227" y="12677"/>
                </a:lnTo>
                <a:lnTo>
                  <a:pt x="7762" y="12483"/>
                </a:lnTo>
                <a:lnTo>
                  <a:pt x="7811" y="12458"/>
                </a:lnTo>
                <a:close/>
                <a:moveTo>
                  <a:pt x="7602" y="12862"/>
                </a:moveTo>
                <a:lnTo>
                  <a:pt x="7446" y="13115"/>
                </a:lnTo>
                <a:lnTo>
                  <a:pt x="7397" y="13115"/>
                </a:lnTo>
                <a:lnTo>
                  <a:pt x="7349" y="13140"/>
                </a:lnTo>
                <a:lnTo>
                  <a:pt x="7300" y="13164"/>
                </a:lnTo>
                <a:lnTo>
                  <a:pt x="7276" y="13213"/>
                </a:lnTo>
                <a:lnTo>
                  <a:pt x="7276" y="13261"/>
                </a:lnTo>
                <a:lnTo>
                  <a:pt x="7227" y="13237"/>
                </a:lnTo>
                <a:lnTo>
                  <a:pt x="7057" y="13237"/>
                </a:lnTo>
                <a:lnTo>
                  <a:pt x="6959" y="13286"/>
                </a:lnTo>
                <a:lnTo>
                  <a:pt x="6765" y="13383"/>
                </a:lnTo>
                <a:lnTo>
                  <a:pt x="6546" y="13505"/>
                </a:lnTo>
                <a:lnTo>
                  <a:pt x="6327" y="13602"/>
                </a:lnTo>
                <a:lnTo>
                  <a:pt x="6302" y="13407"/>
                </a:lnTo>
                <a:lnTo>
                  <a:pt x="6448" y="13407"/>
                </a:lnTo>
                <a:lnTo>
                  <a:pt x="6594" y="13383"/>
                </a:lnTo>
                <a:lnTo>
                  <a:pt x="6740" y="13334"/>
                </a:lnTo>
                <a:lnTo>
                  <a:pt x="6862" y="13261"/>
                </a:lnTo>
                <a:lnTo>
                  <a:pt x="7276" y="13091"/>
                </a:lnTo>
                <a:lnTo>
                  <a:pt x="7470" y="12994"/>
                </a:lnTo>
                <a:lnTo>
                  <a:pt x="7543" y="12921"/>
                </a:lnTo>
                <a:lnTo>
                  <a:pt x="7602" y="12862"/>
                </a:lnTo>
                <a:close/>
                <a:moveTo>
                  <a:pt x="7276" y="13529"/>
                </a:moveTo>
                <a:lnTo>
                  <a:pt x="7276" y="13797"/>
                </a:lnTo>
                <a:lnTo>
                  <a:pt x="7203" y="13772"/>
                </a:lnTo>
                <a:lnTo>
                  <a:pt x="7130" y="13797"/>
                </a:lnTo>
                <a:lnTo>
                  <a:pt x="6959" y="13845"/>
                </a:lnTo>
                <a:lnTo>
                  <a:pt x="6667" y="13991"/>
                </a:lnTo>
                <a:lnTo>
                  <a:pt x="6473" y="14113"/>
                </a:lnTo>
                <a:lnTo>
                  <a:pt x="6302" y="14259"/>
                </a:lnTo>
                <a:lnTo>
                  <a:pt x="6327" y="13870"/>
                </a:lnTo>
                <a:lnTo>
                  <a:pt x="6570" y="13870"/>
                </a:lnTo>
                <a:lnTo>
                  <a:pt x="6692" y="13821"/>
                </a:lnTo>
                <a:lnTo>
                  <a:pt x="6789" y="13772"/>
                </a:lnTo>
                <a:lnTo>
                  <a:pt x="7032" y="13675"/>
                </a:lnTo>
                <a:lnTo>
                  <a:pt x="7154" y="13602"/>
                </a:lnTo>
                <a:lnTo>
                  <a:pt x="7276" y="13529"/>
                </a:lnTo>
                <a:close/>
                <a:moveTo>
                  <a:pt x="7276" y="14819"/>
                </a:moveTo>
                <a:lnTo>
                  <a:pt x="7276" y="14989"/>
                </a:lnTo>
                <a:lnTo>
                  <a:pt x="6889" y="15012"/>
                </a:lnTo>
                <a:lnTo>
                  <a:pt x="6889" y="15012"/>
                </a:lnTo>
                <a:lnTo>
                  <a:pt x="7081" y="14916"/>
                </a:lnTo>
                <a:lnTo>
                  <a:pt x="7276" y="14819"/>
                </a:lnTo>
                <a:close/>
                <a:moveTo>
                  <a:pt x="7300" y="14089"/>
                </a:moveTo>
                <a:lnTo>
                  <a:pt x="7300" y="14162"/>
                </a:lnTo>
                <a:lnTo>
                  <a:pt x="7300" y="14210"/>
                </a:lnTo>
                <a:lnTo>
                  <a:pt x="7227" y="14186"/>
                </a:lnTo>
                <a:lnTo>
                  <a:pt x="7154" y="14210"/>
                </a:lnTo>
                <a:lnTo>
                  <a:pt x="6911" y="14332"/>
                </a:lnTo>
                <a:lnTo>
                  <a:pt x="6692" y="14502"/>
                </a:lnTo>
                <a:lnTo>
                  <a:pt x="6594" y="14575"/>
                </a:lnTo>
                <a:lnTo>
                  <a:pt x="6497" y="14673"/>
                </a:lnTo>
                <a:lnTo>
                  <a:pt x="6400" y="14770"/>
                </a:lnTo>
                <a:lnTo>
                  <a:pt x="6278" y="14843"/>
                </a:lnTo>
                <a:lnTo>
                  <a:pt x="6278" y="14867"/>
                </a:lnTo>
                <a:lnTo>
                  <a:pt x="6278" y="14892"/>
                </a:lnTo>
                <a:lnTo>
                  <a:pt x="6302" y="14892"/>
                </a:lnTo>
                <a:lnTo>
                  <a:pt x="6546" y="14867"/>
                </a:lnTo>
                <a:lnTo>
                  <a:pt x="6667" y="14843"/>
                </a:lnTo>
                <a:lnTo>
                  <a:pt x="6789" y="14794"/>
                </a:lnTo>
                <a:lnTo>
                  <a:pt x="7300" y="14527"/>
                </a:lnTo>
                <a:lnTo>
                  <a:pt x="7300" y="14551"/>
                </a:lnTo>
                <a:lnTo>
                  <a:pt x="7276" y="14551"/>
                </a:lnTo>
                <a:lnTo>
                  <a:pt x="7130" y="14624"/>
                </a:lnTo>
                <a:lnTo>
                  <a:pt x="7032" y="14697"/>
                </a:lnTo>
                <a:lnTo>
                  <a:pt x="6813" y="14867"/>
                </a:lnTo>
                <a:lnTo>
                  <a:pt x="6789" y="14916"/>
                </a:lnTo>
                <a:lnTo>
                  <a:pt x="6789" y="14965"/>
                </a:lnTo>
                <a:lnTo>
                  <a:pt x="6813" y="14989"/>
                </a:lnTo>
                <a:lnTo>
                  <a:pt x="6838" y="15013"/>
                </a:lnTo>
                <a:lnTo>
                  <a:pt x="6229" y="15013"/>
                </a:lnTo>
                <a:lnTo>
                  <a:pt x="6254" y="14746"/>
                </a:lnTo>
                <a:lnTo>
                  <a:pt x="6278" y="14502"/>
                </a:lnTo>
                <a:lnTo>
                  <a:pt x="6400" y="14478"/>
                </a:lnTo>
                <a:lnTo>
                  <a:pt x="6521" y="14454"/>
                </a:lnTo>
                <a:lnTo>
                  <a:pt x="6765" y="14332"/>
                </a:lnTo>
                <a:lnTo>
                  <a:pt x="7130" y="14186"/>
                </a:lnTo>
                <a:lnTo>
                  <a:pt x="7300" y="14089"/>
                </a:lnTo>
                <a:close/>
                <a:moveTo>
                  <a:pt x="6838" y="10925"/>
                </a:moveTo>
                <a:lnTo>
                  <a:pt x="6594" y="10950"/>
                </a:lnTo>
                <a:lnTo>
                  <a:pt x="6351" y="11023"/>
                </a:lnTo>
                <a:lnTo>
                  <a:pt x="6132" y="11144"/>
                </a:lnTo>
                <a:lnTo>
                  <a:pt x="5913" y="11290"/>
                </a:lnTo>
                <a:lnTo>
                  <a:pt x="5791" y="11436"/>
                </a:lnTo>
                <a:lnTo>
                  <a:pt x="5670" y="11607"/>
                </a:lnTo>
                <a:lnTo>
                  <a:pt x="5597" y="11801"/>
                </a:lnTo>
                <a:lnTo>
                  <a:pt x="5524" y="11996"/>
                </a:lnTo>
                <a:lnTo>
                  <a:pt x="5475" y="12191"/>
                </a:lnTo>
                <a:lnTo>
                  <a:pt x="5426" y="12410"/>
                </a:lnTo>
                <a:lnTo>
                  <a:pt x="5426" y="12604"/>
                </a:lnTo>
                <a:lnTo>
                  <a:pt x="5451" y="12799"/>
                </a:lnTo>
                <a:lnTo>
                  <a:pt x="5475" y="12921"/>
                </a:lnTo>
                <a:lnTo>
                  <a:pt x="5499" y="13042"/>
                </a:lnTo>
                <a:lnTo>
                  <a:pt x="5572" y="13140"/>
                </a:lnTo>
                <a:lnTo>
                  <a:pt x="5645" y="13237"/>
                </a:lnTo>
                <a:lnTo>
                  <a:pt x="5718" y="13334"/>
                </a:lnTo>
                <a:lnTo>
                  <a:pt x="5816" y="13383"/>
                </a:lnTo>
                <a:lnTo>
                  <a:pt x="5889" y="13456"/>
                </a:lnTo>
                <a:lnTo>
                  <a:pt x="6010" y="13480"/>
                </a:lnTo>
                <a:lnTo>
                  <a:pt x="5962" y="13675"/>
                </a:lnTo>
                <a:lnTo>
                  <a:pt x="5937" y="13894"/>
                </a:lnTo>
                <a:lnTo>
                  <a:pt x="5913" y="14332"/>
                </a:lnTo>
                <a:lnTo>
                  <a:pt x="5816" y="14794"/>
                </a:lnTo>
                <a:lnTo>
                  <a:pt x="5816" y="15038"/>
                </a:lnTo>
                <a:lnTo>
                  <a:pt x="5816" y="15159"/>
                </a:lnTo>
                <a:lnTo>
                  <a:pt x="5840" y="15281"/>
                </a:lnTo>
                <a:lnTo>
                  <a:pt x="5889" y="15330"/>
                </a:lnTo>
                <a:lnTo>
                  <a:pt x="5962" y="15378"/>
                </a:lnTo>
                <a:lnTo>
                  <a:pt x="6035" y="15403"/>
                </a:lnTo>
                <a:lnTo>
                  <a:pt x="6108" y="15378"/>
                </a:lnTo>
                <a:lnTo>
                  <a:pt x="6254" y="15403"/>
                </a:lnTo>
                <a:lnTo>
                  <a:pt x="6424" y="15427"/>
                </a:lnTo>
                <a:lnTo>
                  <a:pt x="6789" y="15427"/>
                </a:lnTo>
                <a:lnTo>
                  <a:pt x="7130" y="15403"/>
                </a:lnTo>
                <a:lnTo>
                  <a:pt x="7470" y="15378"/>
                </a:lnTo>
                <a:lnTo>
                  <a:pt x="7543" y="15354"/>
                </a:lnTo>
                <a:lnTo>
                  <a:pt x="7592" y="15330"/>
                </a:lnTo>
                <a:lnTo>
                  <a:pt x="7616" y="15281"/>
                </a:lnTo>
                <a:lnTo>
                  <a:pt x="7665" y="15232"/>
                </a:lnTo>
                <a:lnTo>
                  <a:pt x="7665" y="15159"/>
                </a:lnTo>
                <a:lnTo>
                  <a:pt x="7665" y="15111"/>
                </a:lnTo>
                <a:lnTo>
                  <a:pt x="7689" y="14308"/>
                </a:lnTo>
                <a:lnTo>
                  <a:pt x="7689" y="13894"/>
                </a:lnTo>
                <a:lnTo>
                  <a:pt x="7665" y="13699"/>
                </a:lnTo>
                <a:lnTo>
                  <a:pt x="7616" y="13505"/>
                </a:lnTo>
                <a:lnTo>
                  <a:pt x="7714" y="13456"/>
                </a:lnTo>
                <a:lnTo>
                  <a:pt x="7787" y="13407"/>
                </a:lnTo>
                <a:lnTo>
                  <a:pt x="7932" y="13164"/>
                </a:lnTo>
                <a:lnTo>
                  <a:pt x="8103" y="12896"/>
                </a:lnTo>
                <a:lnTo>
                  <a:pt x="8224" y="12629"/>
                </a:lnTo>
                <a:lnTo>
                  <a:pt x="8249" y="12483"/>
                </a:lnTo>
                <a:lnTo>
                  <a:pt x="8273" y="12337"/>
                </a:lnTo>
                <a:lnTo>
                  <a:pt x="8273" y="12191"/>
                </a:lnTo>
                <a:lnTo>
                  <a:pt x="8249" y="12020"/>
                </a:lnTo>
                <a:lnTo>
                  <a:pt x="8224" y="11874"/>
                </a:lnTo>
                <a:lnTo>
                  <a:pt x="8151" y="11728"/>
                </a:lnTo>
                <a:lnTo>
                  <a:pt x="8103" y="11607"/>
                </a:lnTo>
                <a:lnTo>
                  <a:pt x="8005" y="11485"/>
                </a:lnTo>
                <a:lnTo>
                  <a:pt x="7908" y="11363"/>
                </a:lnTo>
                <a:lnTo>
                  <a:pt x="7787" y="11242"/>
                </a:lnTo>
                <a:lnTo>
                  <a:pt x="7592" y="11120"/>
                </a:lnTo>
                <a:lnTo>
                  <a:pt x="7349" y="10998"/>
                </a:lnTo>
                <a:lnTo>
                  <a:pt x="7105" y="10950"/>
                </a:lnTo>
                <a:lnTo>
                  <a:pt x="6838" y="10925"/>
                </a:lnTo>
                <a:close/>
                <a:moveTo>
                  <a:pt x="12726" y="7811"/>
                </a:moveTo>
                <a:lnTo>
                  <a:pt x="12872" y="7860"/>
                </a:lnTo>
                <a:lnTo>
                  <a:pt x="12921" y="7884"/>
                </a:lnTo>
                <a:lnTo>
                  <a:pt x="12969" y="7933"/>
                </a:lnTo>
                <a:lnTo>
                  <a:pt x="12994" y="7981"/>
                </a:lnTo>
                <a:lnTo>
                  <a:pt x="13018" y="8078"/>
                </a:lnTo>
                <a:lnTo>
                  <a:pt x="13018" y="8103"/>
                </a:lnTo>
                <a:lnTo>
                  <a:pt x="12069" y="8103"/>
                </a:lnTo>
                <a:lnTo>
                  <a:pt x="11607" y="8151"/>
                </a:lnTo>
                <a:lnTo>
                  <a:pt x="11144" y="8200"/>
                </a:lnTo>
                <a:lnTo>
                  <a:pt x="10390" y="8200"/>
                </a:lnTo>
                <a:lnTo>
                  <a:pt x="10195" y="8224"/>
                </a:lnTo>
                <a:lnTo>
                  <a:pt x="10025" y="8273"/>
                </a:lnTo>
                <a:lnTo>
                  <a:pt x="9879" y="8346"/>
                </a:lnTo>
                <a:lnTo>
                  <a:pt x="9806" y="8395"/>
                </a:lnTo>
                <a:lnTo>
                  <a:pt x="9782" y="8443"/>
                </a:lnTo>
                <a:lnTo>
                  <a:pt x="9782" y="8492"/>
                </a:lnTo>
                <a:lnTo>
                  <a:pt x="9806" y="8541"/>
                </a:lnTo>
                <a:lnTo>
                  <a:pt x="9903" y="8589"/>
                </a:lnTo>
                <a:lnTo>
                  <a:pt x="11193" y="8589"/>
                </a:lnTo>
                <a:lnTo>
                  <a:pt x="11655" y="8565"/>
                </a:lnTo>
                <a:lnTo>
                  <a:pt x="12118" y="8589"/>
                </a:lnTo>
                <a:lnTo>
                  <a:pt x="12580" y="8589"/>
                </a:lnTo>
                <a:lnTo>
                  <a:pt x="12799" y="8565"/>
                </a:lnTo>
                <a:lnTo>
                  <a:pt x="13042" y="8541"/>
                </a:lnTo>
                <a:lnTo>
                  <a:pt x="13042" y="8735"/>
                </a:lnTo>
                <a:lnTo>
                  <a:pt x="13042" y="8979"/>
                </a:lnTo>
                <a:lnTo>
                  <a:pt x="12264" y="8979"/>
                </a:lnTo>
                <a:lnTo>
                  <a:pt x="11485" y="9003"/>
                </a:lnTo>
                <a:lnTo>
                  <a:pt x="11096" y="9027"/>
                </a:lnTo>
                <a:lnTo>
                  <a:pt x="10706" y="9052"/>
                </a:lnTo>
                <a:lnTo>
                  <a:pt x="10341" y="9125"/>
                </a:lnTo>
                <a:lnTo>
                  <a:pt x="10147" y="9173"/>
                </a:lnTo>
                <a:lnTo>
                  <a:pt x="9976" y="9246"/>
                </a:lnTo>
                <a:lnTo>
                  <a:pt x="9952" y="9295"/>
                </a:lnTo>
                <a:lnTo>
                  <a:pt x="9928" y="9344"/>
                </a:lnTo>
                <a:lnTo>
                  <a:pt x="9952" y="9392"/>
                </a:lnTo>
                <a:lnTo>
                  <a:pt x="10001" y="9417"/>
                </a:lnTo>
                <a:lnTo>
                  <a:pt x="10171" y="9441"/>
                </a:lnTo>
                <a:lnTo>
                  <a:pt x="10731" y="9441"/>
                </a:lnTo>
                <a:lnTo>
                  <a:pt x="11485" y="9368"/>
                </a:lnTo>
                <a:lnTo>
                  <a:pt x="12264" y="9368"/>
                </a:lnTo>
                <a:lnTo>
                  <a:pt x="13042" y="9344"/>
                </a:lnTo>
                <a:lnTo>
                  <a:pt x="13067" y="9733"/>
                </a:lnTo>
                <a:lnTo>
                  <a:pt x="12994" y="9684"/>
                </a:lnTo>
                <a:lnTo>
                  <a:pt x="12921" y="9660"/>
                </a:lnTo>
                <a:lnTo>
                  <a:pt x="12118" y="9709"/>
                </a:lnTo>
                <a:lnTo>
                  <a:pt x="11290" y="9757"/>
                </a:lnTo>
                <a:lnTo>
                  <a:pt x="10950" y="9782"/>
                </a:lnTo>
                <a:lnTo>
                  <a:pt x="10366" y="9782"/>
                </a:lnTo>
                <a:lnTo>
                  <a:pt x="10195" y="9830"/>
                </a:lnTo>
                <a:lnTo>
                  <a:pt x="10001" y="9879"/>
                </a:lnTo>
                <a:lnTo>
                  <a:pt x="9855" y="9952"/>
                </a:lnTo>
                <a:lnTo>
                  <a:pt x="9830" y="9976"/>
                </a:lnTo>
                <a:lnTo>
                  <a:pt x="9830" y="10001"/>
                </a:lnTo>
                <a:lnTo>
                  <a:pt x="9830" y="10049"/>
                </a:lnTo>
                <a:lnTo>
                  <a:pt x="9855" y="10074"/>
                </a:lnTo>
                <a:lnTo>
                  <a:pt x="10001" y="10147"/>
                </a:lnTo>
                <a:lnTo>
                  <a:pt x="10171" y="10195"/>
                </a:lnTo>
                <a:lnTo>
                  <a:pt x="10366" y="10220"/>
                </a:lnTo>
                <a:lnTo>
                  <a:pt x="10560" y="10220"/>
                </a:lnTo>
                <a:lnTo>
                  <a:pt x="10950" y="10195"/>
                </a:lnTo>
                <a:lnTo>
                  <a:pt x="11290" y="10171"/>
                </a:lnTo>
                <a:lnTo>
                  <a:pt x="12118" y="10122"/>
                </a:lnTo>
                <a:lnTo>
                  <a:pt x="12921" y="10098"/>
                </a:lnTo>
                <a:lnTo>
                  <a:pt x="13018" y="10074"/>
                </a:lnTo>
                <a:lnTo>
                  <a:pt x="13091" y="10001"/>
                </a:lnTo>
                <a:lnTo>
                  <a:pt x="13091" y="10390"/>
                </a:lnTo>
                <a:lnTo>
                  <a:pt x="13091" y="10633"/>
                </a:lnTo>
                <a:lnTo>
                  <a:pt x="12921" y="10609"/>
                </a:lnTo>
                <a:lnTo>
                  <a:pt x="12775" y="10585"/>
                </a:lnTo>
                <a:lnTo>
                  <a:pt x="12410" y="10585"/>
                </a:lnTo>
                <a:lnTo>
                  <a:pt x="12069" y="10609"/>
                </a:lnTo>
                <a:lnTo>
                  <a:pt x="11728" y="10609"/>
                </a:lnTo>
                <a:lnTo>
                  <a:pt x="11266" y="10585"/>
                </a:lnTo>
                <a:lnTo>
                  <a:pt x="10779" y="10560"/>
                </a:lnTo>
                <a:lnTo>
                  <a:pt x="10536" y="10585"/>
                </a:lnTo>
                <a:lnTo>
                  <a:pt x="10317" y="10633"/>
                </a:lnTo>
                <a:lnTo>
                  <a:pt x="10098" y="10706"/>
                </a:lnTo>
                <a:lnTo>
                  <a:pt x="9903" y="10828"/>
                </a:lnTo>
                <a:lnTo>
                  <a:pt x="9903" y="10852"/>
                </a:lnTo>
                <a:lnTo>
                  <a:pt x="9928" y="10877"/>
                </a:lnTo>
                <a:lnTo>
                  <a:pt x="10147" y="10950"/>
                </a:lnTo>
                <a:lnTo>
                  <a:pt x="10390" y="10974"/>
                </a:lnTo>
                <a:lnTo>
                  <a:pt x="10901" y="10998"/>
                </a:lnTo>
                <a:lnTo>
                  <a:pt x="11899" y="10998"/>
                </a:lnTo>
                <a:lnTo>
                  <a:pt x="12483" y="11047"/>
                </a:lnTo>
                <a:lnTo>
                  <a:pt x="12799" y="11047"/>
                </a:lnTo>
                <a:lnTo>
                  <a:pt x="13091" y="10998"/>
                </a:lnTo>
                <a:lnTo>
                  <a:pt x="13067" y="11363"/>
                </a:lnTo>
                <a:lnTo>
                  <a:pt x="12239" y="11388"/>
                </a:lnTo>
                <a:lnTo>
                  <a:pt x="11412" y="11461"/>
                </a:lnTo>
                <a:lnTo>
                  <a:pt x="11071" y="11485"/>
                </a:lnTo>
                <a:lnTo>
                  <a:pt x="10682" y="11509"/>
                </a:lnTo>
                <a:lnTo>
                  <a:pt x="10487" y="11534"/>
                </a:lnTo>
                <a:lnTo>
                  <a:pt x="10293" y="11558"/>
                </a:lnTo>
                <a:lnTo>
                  <a:pt x="10122" y="11607"/>
                </a:lnTo>
                <a:lnTo>
                  <a:pt x="9976" y="11680"/>
                </a:lnTo>
                <a:lnTo>
                  <a:pt x="9952" y="11704"/>
                </a:lnTo>
                <a:lnTo>
                  <a:pt x="9952" y="11728"/>
                </a:lnTo>
                <a:lnTo>
                  <a:pt x="9952" y="11753"/>
                </a:lnTo>
                <a:lnTo>
                  <a:pt x="9976" y="11777"/>
                </a:lnTo>
                <a:lnTo>
                  <a:pt x="10122" y="11850"/>
                </a:lnTo>
                <a:lnTo>
                  <a:pt x="10317" y="11874"/>
                </a:lnTo>
                <a:lnTo>
                  <a:pt x="10487" y="11899"/>
                </a:lnTo>
                <a:lnTo>
                  <a:pt x="10682" y="11899"/>
                </a:lnTo>
                <a:lnTo>
                  <a:pt x="11071" y="11874"/>
                </a:lnTo>
                <a:lnTo>
                  <a:pt x="11412" y="11826"/>
                </a:lnTo>
                <a:lnTo>
                  <a:pt x="12239" y="11777"/>
                </a:lnTo>
                <a:lnTo>
                  <a:pt x="13067" y="11728"/>
                </a:lnTo>
                <a:lnTo>
                  <a:pt x="13042" y="12312"/>
                </a:lnTo>
                <a:lnTo>
                  <a:pt x="12848" y="12264"/>
                </a:lnTo>
                <a:lnTo>
                  <a:pt x="12264" y="12264"/>
                </a:lnTo>
                <a:lnTo>
                  <a:pt x="11874" y="12288"/>
                </a:lnTo>
                <a:lnTo>
                  <a:pt x="11509" y="12312"/>
                </a:lnTo>
                <a:lnTo>
                  <a:pt x="11120" y="12312"/>
                </a:lnTo>
                <a:lnTo>
                  <a:pt x="10706" y="12288"/>
                </a:lnTo>
                <a:lnTo>
                  <a:pt x="10512" y="12312"/>
                </a:lnTo>
                <a:lnTo>
                  <a:pt x="10317" y="12337"/>
                </a:lnTo>
                <a:lnTo>
                  <a:pt x="10147" y="12385"/>
                </a:lnTo>
                <a:lnTo>
                  <a:pt x="9976" y="12483"/>
                </a:lnTo>
                <a:lnTo>
                  <a:pt x="9952" y="12507"/>
                </a:lnTo>
                <a:lnTo>
                  <a:pt x="9976" y="12531"/>
                </a:lnTo>
                <a:lnTo>
                  <a:pt x="10122" y="12629"/>
                </a:lnTo>
                <a:lnTo>
                  <a:pt x="10317" y="12677"/>
                </a:lnTo>
                <a:lnTo>
                  <a:pt x="10512" y="12726"/>
                </a:lnTo>
                <a:lnTo>
                  <a:pt x="11120" y="12726"/>
                </a:lnTo>
                <a:lnTo>
                  <a:pt x="11509" y="12702"/>
                </a:lnTo>
                <a:lnTo>
                  <a:pt x="12264" y="12726"/>
                </a:lnTo>
                <a:lnTo>
                  <a:pt x="12653" y="12702"/>
                </a:lnTo>
                <a:lnTo>
                  <a:pt x="12823" y="12677"/>
                </a:lnTo>
                <a:lnTo>
                  <a:pt x="13018" y="12653"/>
                </a:lnTo>
                <a:lnTo>
                  <a:pt x="12994" y="12848"/>
                </a:lnTo>
                <a:lnTo>
                  <a:pt x="12994" y="13164"/>
                </a:lnTo>
                <a:lnTo>
                  <a:pt x="12629" y="13115"/>
                </a:lnTo>
                <a:lnTo>
                  <a:pt x="12264" y="13115"/>
                </a:lnTo>
                <a:lnTo>
                  <a:pt x="11534" y="13164"/>
                </a:lnTo>
                <a:lnTo>
                  <a:pt x="11144" y="13164"/>
                </a:lnTo>
                <a:lnTo>
                  <a:pt x="10755" y="13188"/>
                </a:lnTo>
                <a:lnTo>
                  <a:pt x="10341" y="13213"/>
                </a:lnTo>
                <a:lnTo>
                  <a:pt x="10171" y="13261"/>
                </a:lnTo>
                <a:lnTo>
                  <a:pt x="9976" y="13310"/>
                </a:lnTo>
                <a:lnTo>
                  <a:pt x="9952" y="13334"/>
                </a:lnTo>
                <a:lnTo>
                  <a:pt x="9976" y="13383"/>
                </a:lnTo>
                <a:lnTo>
                  <a:pt x="10122" y="13480"/>
                </a:lnTo>
                <a:lnTo>
                  <a:pt x="10293" y="13529"/>
                </a:lnTo>
                <a:lnTo>
                  <a:pt x="10463" y="13578"/>
                </a:lnTo>
                <a:lnTo>
                  <a:pt x="11023" y="13578"/>
                </a:lnTo>
                <a:lnTo>
                  <a:pt x="11363" y="13553"/>
                </a:lnTo>
                <a:lnTo>
                  <a:pt x="12166" y="13505"/>
                </a:lnTo>
                <a:lnTo>
                  <a:pt x="12580" y="13505"/>
                </a:lnTo>
                <a:lnTo>
                  <a:pt x="12969" y="13529"/>
                </a:lnTo>
                <a:lnTo>
                  <a:pt x="12945" y="14210"/>
                </a:lnTo>
                <a:lnTo>
                  <a:pt x="12775" y="14137"/>
                </a:lnTo>
                <a:lnTo>
                  <a:pt x="12580" y="14089"/>
                </a:lnTo>
                <a:lnTo>
                  <a:pt x="12385" y="14064"/>
                </a:lnTo>
                <a:lnTo>
                  <a:pt x="11753" y="14064"/>
                </a:lnTo>
                <a:lnTo>
                  <a:pt x="11388" y="14089"/>
                </a:lnTo>
                <a:lnTo>
                  <a:pt x="10852" y="14137"/>
                </a:lnTo>
                <a:lnTo>
                  <a:pt x="10317" y="14162"/>
                </a:lnTo>
                <a:lnTo>
                  <a:pt x="10001" y="14186"/>
                </a:lnTo>
                <a:lnTo>
                  <a:pt x="9830" y="14235"/>
                </a:lnTo>
                <a:lnTo>
                  <a:pt x="9782" y="14259"/>
                </a:lnTo>
                <a:lnTo>
                  <a:pt x="9709" y="14308"/>
                </a:lnTo>
                <a:lnTo>
                  <a:pt x="9684" y="14332"/>
                </a:lnTo>
                <a:lnTo>
                  <a:pt x="9684" y="14381"/>
                </a:lnTo>
                <a:lnTo>
                  <a:pt x="9684" y="14429"/>
                </a:lnTo>
                <a:lnTo>
                  <a:pt x="9709" y="14478"/>
                </a:lnTo>
                <a:lnTo>
                  <a:pt x="9782" y="14527"/>
                </a:lnTo>
                <a:lnTo>
                  <a:pt x="9830" y="14551"/>
                </a:lnTo>
                <a:lnTo>
                  <a:pt x="10001" y="14600"/>
                </a:lnTo>
                <a:lnTo>
                  <a:pt x="10414" y="14600"/>
                </a:lnTo>
                <a:lnTo>
                  <a:pt x="10828" y="14551"/>
                </a:lnTo>
                <a:lnTo>
                  <a:pt x="11144" y="14527"/>
                </a:lnTo>
                <a:lnTo>
                  <a:pt x="11558" y="14502"/>
                </a:lnTo>
                <a:lnTo>
                  <a:pt x="11996" y="14454"/>
                </a:lnTo>
                <a:lnTo>
                  <a:pt x="12215" y="14478"/>
                </a:lnTo>
                <a:lnTo>
                  <a:pt x="12434" y="14478"/>
                </a:lnTo>
                <a:lnTo>
                  <a:pt x="12629" y="14527"/>
                </a:lnTo>
                <a:lnTo>
                  <a:pt x="12823" y="14600"/>
                </a:lnTo>
                <a:lnTo>
                  <a:pt x="12872" y="14624"/>
                </a:lnTo>
                <a:lnTo>
                  <a:pt x="12945" y="14624"/>
                </a:lnTo>
                <a:lnTo>
                  <a:pt x="12945" y="15062"/>
                </a:lnTo>
                <a:lnTo>
                  <a:pt x="12872" y="14989"/>
                </a:lnTo>
                <a:lnTo>
                  <a:pt x="12848" y="14965"/>
                </a:lnTo>
                <a:lnTo>
                  <a:pt x="12799" y="14940"/>
                </a:lnTo>
                <a:lnTo>
                  <a:pt x="12483" y="14916"/>
                </a:lnTo>
                <a:lnTo>
                  <a:pt x="12142" y="14892"/>
                </a:lnTo>
                <a:lnTo>
                  <a:pt x="11461" y="14916"/>
                </a:lnTo>
                <a:lnTo>
                  <a:pt x="10706" y="14940"/>
                </a:lnTo>
                <a:lnTo>
                  <a:pt x="10317" y="14965"/>
                </a:lnTo>
                <a:lnTo>
                  <a:pt x="9952" y="15013"/>
                </a:lnTo>
                <a:lnTo>
                  <a:pt x="9903" y="15038"/>
                </a:lnTo>
                <a:lnTo>
                  <a:pt x="9855" y="15086"/>
                </a:lnTo>
                <a:lnTo>
                  <a:pt x="9830" y="15135"/>
                </a:lnTo>
                <a:lnTo>
                  <a:pt x="9830" y="15208"/>
                </a:lnTo>
                <a:lnTo>
                  <a:pt x="9830" y="15257"/>
                </a:lnTo>
                <a:lnTo>
                  <a:pt x="9855" y="15305"/>
                </a:lnTo>
                <a:lnTo>
                  <a:pt x="9903" y="15354"/>
                </a:lnTo>
                <a:lnTo>
                  <a:pt x="9952" y="15378"/>
                </a:lnTo>
                <a:lnTo>
                  <a:pt x="10293" y="15403"/>
                </a:lnTo>
                <a:lnTo>
                  <a:pt x="10633" y="15403"/>
                </a:lnTo>
                <a:lnTo>
                  <a:pt x="11315" y="15378"/>
                </a:lnTo>
                <a:lnTo>
                  <a:pt x="12045" y="15354"/>
                </a:lnTo>
                <a:lnTo>
                  <a:pt x="12750" y="15330"/>
                </a:lnTo>
                <a:lnTo>
                  <a:pt x="12848" y="15305"/>
                </a:lnTo>
                <a:lnTo>
                  <a:pt x="12896" y="15257"/>
                </a:lnTo>
                <a:lnTo>
                  <a:pt x="12921" y="15232"/>
                </a:lnTo>
                <a:lnTo>
                  <a:pt x="12921" y="15695"/>
                </a:lnTo>
                <a:lnTo>
                  <a:pt x="12629" y="15646"/>
                </a:lnTo>
                <a:lnTo>
                  <a:pt x="12312" y="15646"/>
                </a:lnTo>
                <a:lnTo>
                  <a:pt x="11728" y="15670"/>
                </a:lnTo>
                <a:lnTo>
                  <a:pt x="11290" y="15695"/>
                </a:lnTo>
                <a:lnTo>
                  <a:pt x="10828" y="15743"/>
                </a:lnTo>
                <a:lnTo>
                  <a:pt x="10609" y="15792"/>
                </a:lnTo>
                <a:lnTo>
                  <a:pt x="10390" y="15865"/>
                </a:lnTo>
                <a:lnTo>
                  <a:pt x="10195" y="15938"/>
                </a:lnTo>
                <a:lnTo>
                  <a:pt x="10001" y="16060"/>
                </a:lnTo>
                <a:lnTo>
                  <a:pt x="9976" y="16084"/>
                </a:lnTo>
                <a:lnTo>
                  <a:pt x="9976" y="16133"/>
                </a:lnTo>
                <a:lnTo>
                  <a:pt x="9976" y="16157"/>
                </a:lnTo>
                <a:lnTo>
                  <a:pt x="10025" y="16181"/>
                </a:lnTo>
                <a:lnTo>
                  <a:pt x="10414" y="16181"/>
                </a:lnTo>
                <a:lnTo>
                  <a:pt x="10804" y="16157"/>
                </a:lnTo>
                <a:lnTo>
                  <a:pt x="11193" y="16108"/>
                </a:lnTo>
                <a:lnTo>
                  <a:pt x="11582" y="16084"/>
                </a:lnTo>
                <a:lnTo>
                  <a:pt x="12020" y="16060"/>
                </a:lnTo>
                <a:lnTo>
                  <a:pt x="12458" y="16060"/>
                </a:lnTo>
                <a:lnTo>
                  <a:pt x="12702" y="16084"/>
                </a:lnTo>
                <a:lnTo>
                  <a:pt x="12945" y="16133"/>
                </a:lnTo>
                <a:lnTo>
                  <a:pt x="12945" y="16424"/>
                </a:lnTo>
                <a:lnTo>
                  <a:pt x="12629" y="16400"/>
                </a:lnTo>
                <a:lnTo>
                  <a:pt x="12312" y="16400"/>
                </a:lnTo>
                <a:lnTo>
                  <a:pt x="11680" y="16424"/>
                </a:lnTo>
                <a:lnTo>
                  <a:pt x="11363" y="16424"/>
                </a:lnTo>
                <a:lnTo>
                  <a:pt x="10925" y="16449"/>
                </a:lnTo>
                <a:lnTo>
                  <a:pt x="10706" y="16473"/>
                </a:lnTo>
                <a:lnTo>
                  <a:pt x="10512" y="16522"/>
                </a:lnTo>
                <a:lnTo>
                  <a:pt x="10341" y="16619"/>
                </a:lnTo>
                <a:lnTo>
                  <a:pt x="10293" y="16668"/>
                </a:lnTo>
                <a:lnTo>
                  <a:pt x="10244" y="16716"/>
                </a:lnTo>
                <a:lnTo>
                  <a:pt x="10244" y="16814"/>
                </a:lnTo>
                <a:lnTo>
                  <a:pt x="10268" y="16838"/>
                </a:lnTo>
                <a:lnTo>
                  <a:pt x="10293" y="16862"/>
                </a:lnTo>
                <a:lnTo>
                  <a:pt x="10414" y="16935"/>
                </a:lnTo>
                <a:lnTo>
                  <a:pt x="10560" y="16960"/>
                </a:lnTo>
                <a:lnTo>
                  <a:pt x="10925" y="16960"/>
                </a:lnTo>
                <a:lnTo>
                  <a:pt x="11290" y="16935"/>
                </a:lnTo>
                <a:lnTo>
                  <a:pt x="11582" y="16887"/>
                </a:lnTo>
                <a:lnTo>
                  <a:pt x="12629" y="16887"/>
                </a:lnTo>
                <a:lnTo>
                  <a:pt x="12969" y="16935"/>
                </a:lnTo>
                <a:lnTo>
                  <a:pt x="12969" y="17179"/>
                </a:lnTo>
                <a:lnTo>
                  <a:pt x="12945" y="17227"/>
                </a:lnTo>
                <a:lnTo>
                  <a:pt x="12921" y="17276"/>
                </a:lnTo>
                <a:lnTo>
                  <a:pt x="12921" y="17373"/>
                </a:lnTo>
                <a:lnTo>
                  <a:pt x="12653" y="17349"/>
                </a:lnTo>
                <a:lnTo>
                  <a:pt x="12385" y="17349"/>
                </a:lnTo>
                <a:lnTo>
                  <a:pt x="11850" y="17398"/>
                </a:lnTo>
                <a:lnTo>
                  <a:pt x="11120" y="17422"/>
                </a:lnTo>
                <a:lnTo>
                  <a:pt x="10755" y="17471"/>
                </a:lnTo>
                <a:lnTo>
                  <a:pt x="10585" y="17519"/>
                </a:lnTo>
                <a:lnTo>
                  <a:pt x="10414" y="17592"/>
                </a:lnTo>
                <a:lnTo>
                  <a:pt x="10390" y="17592"/>
                </a:lnTo>
                <a:lnTo>
                  <a:pt x="10414" y="17617"/>
                </a:lnTo>
                <a:lnTo>
                  <a:pt x="10560" y="17665"/>
                </a:lnTo>
                <a:lnTo>
                  <a:pt x="10731" y="17714"/>
                </a:lnTo>
                <a:lnTo>
                  <a:pt x="11023" y="17738"/>
                </a:lnTo>
                <a:lnTo>
                  <a:pt x="12775" y="17738"/>
                </a:lnTo>
                <a:lnTo>
                  <a:pt x="12677" y="17836"/>
                </a:lnTo>
                <a:lnTo>
                  <a:pt x="12580" y="17957"/>
                </a:lnTo>
                <a:lnTo>
                  <a:pt x="12483" y="17909"/>
                </a:lnTo>
                <a:lnTo>
                  <a:pt x="12361" y="17884"/>
                </a:lnTo>
                <a:lnTo>
                  <a:pt x="11363" y="17884"/>
                </a:lnTo>
                <a:lnTo>
                  <a:pt x="11047" y="17909"/>
                </a:lnTo>
                <a:lnTo>
                  <a:pt x="10901" y="17933"/>
                </a:lnTo>
                <a:lnTo>
                  <a:pt x="10755" y="17957"/>
                </a:lnTo>
                <a:lnTo>
                  <a:pt x="10633" y="18030"/>
                </a:lnTo>
                <a:lnTo>
                  <a:pt x="10512" y="18103"/>
                </a:lnTo>
                <a:lnTo>
                  <a:pt x="10512" y="18128"/>
                </a:lnTo>
                <a:lnTo>
                  <a:pt x="10536" y="18152"/>
                </a:lnTo>
                <a:lnTo>
                  <a:pt x="10633" y="18201"/>
                </a:lnTo>
                <a:lnTo>
                  <a:pt x="10779" y="18249"/>
                </a:lnTo>
                <a:lnTo>
                  <a:pt x="10925" y="18274"/>
                </a:lnTo>
                <a:lnTo>
                  <a:pt x="11071" y="18274"/>
                </a:lnTo>
                <a:lnTo>
                  <a:pt x="11363" y="18249"/>
                </a:lnTo>
                <a:lnTo>
                  <a:pt x="11655" y="18225"/>
                </a:lnTo>
                <a:lnTo>
                  <a:pt x="11947" y="18249"/>
                </a:lnTo>
                <a:lnTo>
                  <a:pt x="11704" y="18298"/>
                </a:lnTo>
                <a:lnTo>
                  <a:pt x="11461" y="18322"/>
                </a:lnTo>
                <a:lnTo>
                  <a:pt x="10950" y="18371"/>
                </a:lnTo>
                <a:lnTo>
                  <a:pt x="10025" y="18395"/>
                </a:lnTo>
                <a:lnTo>
                  <a:pt x="9100" y="18420"/>
                </a:lnTo>
                <a:lnTo>
                  <a:pt x="8151" y="18420"/>
                </a:lnTo>
                <a:lnTo>
                  <a:pt x="7227" y="18395"/>
                </a:lnTo>
                <a:lnTo>
                  <a:pt x="6254" y="18347"/>
                </a:lnTo>
                <a:lnTo>
                  <a:pt x="5305" y="18371"/>
                </a:lnTo>
                <a:lnTo>
                  <a:pt x="3382" y="18420"/>
                </a:lnTo>
                <a:lnTo>
                  <a:pt x="2555" y="18444"/>
                </a:lnTo>
                <a:lnTo>
                  <a:pt x="2141" y="18444"/>
                </a:lnTo>
                <a:lnTo>
                  <a:pt x="1728" y="18420"/>
                </a:lnTo>
                <a:lnTo>
                  <a:pt x="1557" y="18395"/>
                </a:lnTo>
                <a:lnTo>
                  <a:pt x="1387" y="18347"/>
                </a:lnTo>
                <a:lnTo>
                  <a:pt x="1217" y="18298"/>
                </a:lnTo>
                <a:lnTo>
                  <a:pt x="1095" y="18249"/>
                </a:lnTo>
                <a:lnTo>
                  <a:pt x="949" y="18152"/>
                </a:lnTo>
                <a:lnTo>
                  <a:pt x="827" y="18079"/>
                </a:lnTo>
                <a:lnTo>
                  <a:pt x="608" y="17836"/>
                </a:lnTo>
                <a:lnTo>
                  <a:pt x="608" y="17787"/>
                </a:lnTo>
                <a:lnTo>
                  <a:pt x="633" y="17154"/>
                </a:lnTo>
                <a:lnTo>
                  <a:pt x="681" y="16497"/>
                </a:lnTo>
                <a:lnTo>
                  <a:pt x="681" y="15865"/>
                </a:lnTo>
                <a:lnTo>
                  <a:pt x="657" y="15549"/>
                </a:lnTo>
                <a:lnTo>
                  <a:pt x="633" y="15232"/>
                </a:lnTo>
                <a:lnTo>
                  <a:pt x="584" y="14892"/>
                </a:lnTo>
                <a:lnTo>
                  <a:pt x="560" y="14551"/>
                </a:lnTo>
                <a:lnTo>
                  <a:pt x="535" y="13845"/>
                </a:lnTo>
                <a:lnTo>
                  <a:pt x="560" y="13164"/>
                </a:lnTo>
                <a:lnTo>
                  <a:pt x="584" y="12483"/>
                </a:lnTo>
                <a:lnTo>
                  <a:pt x="608" y="11753"/>
                </a:lnTo>
                <a:lnTo>
                  <a:pt x="608" y="11023"/>
                </a:lnTo>
                <a:lnTo>
                  <a:pt x="608" y="9587"/>
                </a:lnTo>
                <a:lnTo>
                  <a:pt x="608" y="9052"/>
                </a:lnTo>
                <a:lnTo>
                  <a:pt x="608" y="8784"/>
                </a:lnTo>
                <a:lnTo>
                  <a:pt x="633" y="8516"/>
                </a:lnTo>
                <a:lnTo>
                  <a:pt x="657" y="8395"/>
                </a:lnTo>
                <a:lnTo>
                  <a:pt x="706" y="8297"/>
                </a:lnTo>
                <a:lnTo>
                  <a:pt x="827" y="8127"/>
                </a:lnTo>
                <a:lnTo>
                  <a:pt x="1071" y="7835"/>
                </a:lnTo>
                <a:lnTo>
                  <a:pt x="1411" y="7884"/>
                </a:lnTo>
                <a:lnTo>
                  <a:pt x="1728" y="7908"/>
                </a:lnTo>
                <a:lnTo>
                  <a:pt x="2409" y="7908"/>
                </a:lnTo>
                <a:lnTo>
                  <a:pt x="3066" y="7884"/>
                </a:lnTo>
                <a:lnTo>
                  <a:pt x="5207" y="7884"/>
                </a:lnTo>
                <a:lnTo>
                  <a:pt x="6692" y="7908"/>
                </a:lnTo>
                <a:lnTo>
                  <a:pt x="10268" y="7908"/>
                </a:lnTo>
                <a:lnTo>
                  <a:pt x="10974" y="7860"/>
                </a:lnTo>
                <a:lnTo>
                  <a:pt x="11315" y="7860"/>
                </a:lnTo>
                <a:lnTo>
                  <a:pt x="11631" y="7884"/>
                </a:lnTo>
                <a:lnTo>
                  <a:pt x="11972" y="7908"/>
                </a:lnTo>
                <a:lnTo>
                  <a:pt x="12312" y="7957"/>
                </a:lnTo>
                <a:lnTo>
                  <a:pt x="12410" y="7981"/>
                </a:lnTo>
                <a:lnTo>
                  <a:pt x="12483" y="7933"/>
                </a:lnTo>
                <a:lnTo>
                  <a:pt x="12556" y="7884"/>
                </a:lnTo>
                <a:lnTo>
                  <a:pt x="12604" y="7811"/>
                </a:lnTo>
                <a:close/>
                <a:moveTo>
                  <a:pt x="6643" y="0"/>
                </a:moveTo>
                <a:lnTo>
                  <a:pt x="6327" y="24"/>
                </a:lnTo>
                <a:lnTo>
                  <a:pt x="6010" y="49"/>
                </a:lnTo>
                <a:lnTo>
                  <a:pt x="5694" y="122"/>
                </a:lnTo>
                <a:lnTo>
                  <a:pt x="5402" y="170"/>
                </a:lnTo>
                <a:lnTo>
                  <a:pt x="5086" y="268"/>
                </a:lnTo>
                <a:lnTo>
                  <a:pt x="4794" y="365"/>
                </a:lnTo>
                <a:lnTo>
                  <a:pt x="4502" y="487"/>
                </a:lnTo>
                <a:lnTo>
                  <a:pt x="4210" y="633"/>
                </a:lnTo>
                <a:lnTo>
                  <a:pt x="3942" y="779"/>
                </a:lnTo>
                <a:lnTo>
                  <a:pt x="3674" y="949"/>
                </a:lnTo>
                <a:lnTo>
                  <a:pt x="3431" y="1144"/>
                </a:lnTo>
                <a:lnTo>
                  <a:pt x="3188" y="1338"/>
                </a:lnTo>
                <a:lnTo>
                  <a:pt x="2969" y="1557"/>
                </a:lnTo>
                <a:lnTo>
                  <a:pt x="2750" y="1776"/>
                </a:lnTo>
                <a:lnTo>
                  <a:pt x="2555" y="2044"/>
                </a:lnTo>
                <a:lnTo>
                  <a:pt x="2385" y="2287"/>
                </a:lnTo>
                <a:lnTo>
                  <a:pt x="2214" y="2579"/>
                </a:lnTo>
                <a:lnTo>
                  <a:pt x="1947" y="3090"/>
                </a:lnTo>
                <a:lnTo>
                  <a:pt x="1728" y="3674"/>
                </a:lnTo>
                <a:lnTo>
                  <a:pt x="1533" y="4283"/>
                </a:lnTo>
                <a:lnTo>
                  <a:pt x="1387" y="4891"/>
                </a:lnTo>
                <a:lnTo>
                  <a:pt x="1314" y="5524"/>
                </a:lnTo>
                <a:lnTo>
                  <a:pt x="1290" y="5840"/>
                </a:lnTo>
                <a:lnTo>
                  <a:pt x="1265" y="6156"/>
                </a:lnTo>
                <a:lnTo>
                  <a:pt x="1290" y="6448"/>
                </a:lnTo>
                <a:lnTo>
                  <a:pt x="1314" y="6765"/>
                </a:lnTo>
                <a:lnTo>
                  <a:pt x="1363" y="7057"/>
                </a:lnTo>
                <a:lnTo>
                  <a:pt x="1436" y="7349"/>
                </a:lnTo>
                <a:lnTo>
                  <a:pt x="1460" y="7422"/>
                </a:lnTo>
                <a:lnTo>
                  <a:pt x="998" y="7495"/>
                </a:lnTo>
                <a:lnTo>
                  <a:pt x="803" y="7495"/>
                </a:lnTo>
                <a:lnTo>
                  <a:pt x="730" y="7543"/>
                </a:lnTo>
                <a:lnTo>
                  <a:pt x="657" y="7568"/>
                </a:lnTo>
                <a:lnTo>
                  <a:pt x="511" y="7689"/>
                </a:lnTo>
                <a:lnTo>
                  <a:pt x="389" y="7860"/>
                </a:lnTo>
                <a:lnTo>
                  <a:pt x="292" y="8030"/>
                </a:lnTo>
                <a:lnTo>
                  <a:pt x="219" y="8200"/>
                </a:lnTo>
                <a:lnTo>
                  <a:pt x="170" y="8395"/>
                </a:lnTo>
                <a:lnTo>
                  <a:pt x="146" y="8565"/>
                </a:lnTo>
                <a:lnTo>
                  <a:pt x="97" y="8930"/>
                </a:lnTo>
                <a:lnTo>
                  <a:pt x="73" y="9319"/>
                </a:lnTo>
                <a:lnTo>
                  <a:pt x="73" y="10074"/>
                </a:lnTo>
                <a:lnTo>
                  <a:pt x="97" y="10828"/>
                </a:lnTo>
                <a:lnTo>
                  <a:pt x="97" y="11582"/>
                </a:lnTo>
                <a:lnTo>
                  <a:pt x="73" y="12361"/>
                </a:lnTo>
                <a:lnTo>
                  <a:pt x="24" y="13115"/>
                </a:lnTo>
                <a:lnTo>
                  <a:pt x="0" y="13894"/>
                </a:lnTo>
                <a:lnTo>
                  <a:pt x="0" y="14283"/>
                </a:lnTo>
                <a:lnTo>
                  <a:pt x="24" y="14673"/>
                </a:lnTo>
                <a:lnTo>
                  <a:pt x="97" y="15378"/>
                </a:lnTo>
                <a:lnTo>
                  <a:pt x="146" y="15743"/>
                </a:lnTo>
                <a:lnTo>
                  <a:pt x="146" y="16108"/>
                </a:lnTo>
                <a:lnTo>
                  <a:pt x="122" y="16935"/>
                </a:lnTo>
                <a:lnTo>
                  <a:pt x="97" y="17787"/>
                </a:lnTo>
                <a:lnTo>
                  <a:pt x="97" y="17860"/>
                </a:lnTo>
                <a:lnTo>
                  <a:pt x="146" y="17933"/>
                </a:lnTo>
                <a:lnTo>
                  <a:pt x="195" y="17982"/>
                </a:lnTo>
                <a:lnTo>
                  <a:pt x="243" y="18006"/>
                </a:lnTo>
                <a:lnTo>
                  <a:pt x="341" y="18152"/>
                </a:lnTo>
                <a:lnTo>
                  <a:pt x="438" y="18298"/>
                </a:lnTo>
                <a:lnTo>
                  <a:pt x="560" y="18420"/>
                </a:lnTo>
                <a:lnTo>
                  <a:pt x="681" y="18517"/>
                </a:lnTo>
                <a:lnTo>
                  <a:pt x="827" y="18590"/>
                </a:lnTo>
                <a:lnTo>
                  <a:pt x="973" y="18663"/>
                </a:lnTo>
                <a:lnTo>
                  <a:pt x="1314" y="18760"/>
                </a:lnTo>
                <a:lnTo>
                  <a:pt x="1655" y="18809"/>
                </a:lnTo>
                <a:lnTo>
                  <a:pt x="2020" y="18833"/>
                </a:lnTo>
                <a:lnTo>
                  <a:pt x="2677" y="18858"/>
                </a:lnTo>
                <a:lnTo>
                  <a:pt x="3869" y="18833"/>
                </a:lnTo>
                <a:lnTo>
                  <a:pt x="5037" y="18785"/>
                </a:lnTo>
                <a:lnTo>
                  <a:pt x="6813" y="18785"/>
                </a:lnTo>
                <a:lnTo>
                  <a:pt x="7422" y="18809"/>
                </a:lnTo>
                <a:lnTo>
                  <a:pt x="8443" y="18858"/>
                </a:lnTo>
                <a:lnTo>
                  <a:pt x="9465" y="18858"/>
                </a:lnTo>
                <a:lnTo>
                  <a:pt x="10487" y="18809"/>
                </a:lnTo>
                <a:lnTo>
                  <a:pt x="11509" y="18760"/>
                </a:lnTo>
                <a:lnTo>
                  <a:pt x="11801" y="18712"/>
                </a:lnTo>
                <a:lnTo>
                  <a:pt x="12069" y="18663"/>
                </a:lnTo>
                <a:lnTo>
                  <a:pt x="12337" y="18590"/>
                </a:lnTo>
                <a:lnTo>
                  <a:pt x="12556" y="18493"/>
                </a:lnTo>
                <a:lnTo>
                  <a:pt x="12775" y="18347"/>
                </a:lnTo>
                <a:lnTo>
                  <a:pt x="12969" y="18201"/>
                </a:lnTo>
                <a:lnTo>
                  <a:pt x="13115" y="17982"/>
                </a:lnTo>
                <a:lnTo>
                  <a:pt x="13237" y="17763"/>
                </a:lnTo>
                <a:lnTo>
                  <a:pt x="13286" y="17738"/>
                </a:lnTo>
                <a:lnTo>
                  <a:pt x="13310" y="17690"/>
                </a:lnTo>
                <a:lnTo>
                  <a:pt x="13334" y="17665"/>
                </a:lnTo>
                <a:lnTo>
                  <a:pt x="13334" y="17592"/>
                </a:lnTo>
                <a:lnTo>
                  <a:pt x="13334" y="17471"/>
                </a:lnTo>
                <a:lnTo>
                  <a:pt x="13359" y="17398"/>
                </a:lnTo>
                <a:lnTo>
                  <a:pt x="13359" y="17300"/>
                </a:lnTo>
                <a:lnTo>
                  <a:pt x="13310" y="17227"/>
                </a:lnTo>
                <a:lnTo>
                  <a:pt x="13310" y="16862"/>
                </a:lnTo>
                <a:lnTo>
                  <a:pt x="13334" y="16789"/>
                </a:lnTo>
                <a:lnTo>
                  <a:pt x="13359" y="16716"/>
                </a:lnTo>
                <a:lnTo>
                  <a:pt x="13334" y="16643"/>
                </a:lnTo>
                <a:lnTo>
                  <a:pt x="13310" y="16570"/>
                </a:lnTo>
                <a:lnTo>
                  <a:pt x="13286" y="16108"/>
                </a:lnTo>
                <a:lnTo>
                  <a:pt x="13334" y="16060"/>
                </a:lnTo>
                <a:lnTo>
                  <a:pt x="13359" y="15987"/>
                </a:lnTo>
                <a:lnTo>
                  <a:pt x="13359" y="15914"/>
                </a:lnTo>
                <a:lnTo>
                  <a:pt x="13310" y="15865"/>
                </a:lnTo>
                <a:lnTo>
                  <a:pt x="13359" y="14454"/>
                </a:lnTo>
                <a:lnTo>
                  <a:pt x="13432" y="13042"/>
                </a:lnTo>
                <a:lnTo>
                  <a:pt x="13480" y="11826"/>
                </a:lnTo>
                <a:lnTo>
                  <a:pt x="13529" y="10585"/>
                </a:lnTo>
                <a:lnTo>
                  <a:pt x="13553" y="10098"/>
                </a:lnTo>
                <a:lnTo>
                  <a:pt x="13553" y="9563"/>
                </a:lnTo>
                <a:lnTo>
                  <a:pt x="13529" y="9027"/>
                </a:lnTo>
                <a:lnTo>
                  <a:pt x="13505" y="8760"/>
                </a:lnTo>
                <a:lnTo>
                  <a:pt x="13456" y="8516"/>
                </a:lnTo>
                <a:lnTo>
                  <a:pt x="13432" y="8127"/>
                </a:lnTo>
                <a:lnTo>
                  <a:pt x="13383" y="7933"/>
                </a:lnTo>
                <a:lnTo>
                  <a:pt x="13334" y="7762"/>
                </a:lnTo>
                <a:lnTo>
                  <a:pt x="13261" y="7665"/>
                </a:lnTo>
                <a:lnTo>
                  <a:pt x="13188" y="7592"/>
                </a:lnTo>
                <a:lnTo>
                  <a:pt x="13091" y="7519"/>
                </a:lnTo>
                <a:lnTo>
                  <a:pt x="12969" y="7470"/>
                </a:lnTo>
                <a:lnTo>
                  <a:pt x="12848" y="7446"/>
                </a:lnTo>
                <a:lnTo>
                  <a:pt x="12726" y="7446"/>
                </a:lnTo>
                <a:lnTo>
                  <a:pt x="12604" y="7470"/>
                </a:lnTo>
                <a:lnTo>
                  <a:pt x="12483" y="7495"/>
                </a:lnTo>
                <a:lnTo>
                  <a:pt x="12434" y="7470"/>
                </a:lnTo>
                <a:lnTo>
                  <a:pt x="12239" y="7446"/>
                </a:lnTo>
                <a:lnTo>
                  <a:pt x="12239" y="7373"/>
                </a:lnTo>
                <a:lnTo>
                  <a:pt x="12166" y="6984"/>
                </a:lnTo>
                <a:lnTo>
                  <a:pt x="12118" y="6570"/>
                </a:lnTo>
                <a:lnTo>
                  <a:pt x="12093" y="6181"/>
                </a:lnTo>
                <a:lnTo>
                  <a:pt x="12093" y="5767"/>
                </a:lnTo>
                <a:lnTo>
                  <a:pt x="12093" y="4940"/>
                </a:lnTo>
                <a:lnTo>
                  <a:pt x="12069" y="4550"/>
                </a:lnTo>
                <a:lnTo>
                  <a:pt x="11996" y="4137"/>
                </a:lnTo>
                <a:lnTo>
                  <a:pt x="11923" y="3796"/>
                </a:lnTo>
                <a:lnTo>
                  <a:pt x="11826" y="3455"/>
                </a:lnTo>
                <a:lnTo>
                  <a:pt x="11704" y="3115"/>
                </a:lnTo>
                <a:lnTo>
                  <a:pt x="11558" y="2798"/>
                </a:lnTo>
                <a:lnTo>
                  <a:pt x="11388" y="2482"/>
                </a:lnTo>
                <a:lnTo>
                  <a:pt x="11193" y="2190"/>
                </a:lnTo>
                <a:lnTo>
                  <a:pt x="10974" y="1898"/>
                </a:lnTo>
                <a:lnTo>
                  <a:pt x="10731" y="1630"/>
                </a:lnTo>
                <a:lnTo>
                  <a:pt x="10512" y="1411"/>
                </a:lnTo>
                <a:lnTo>
                  <a:pt x="10293" y="1217"/>
                </a:lnTo>
                <a:lnTo>
                  <a:pt x="10049" y="1022"/>
                </a:lnTo>
                <a:lnTo>
                  <a:pt x="9806" y="852"/>
                </a:lnTo>
                <a:lnTo>
                  <a:pt x="9538" y="706"/>
                </a:lnTo>
                <a:lnTo>
                  <a:pt x="9271" y="560"/>
                </a:lnTo>
                <a:lnTo>
                  <a:pt x="9003" y="438"/>
                </a:lnTo>
                <a:lnTo>
                  <a:pt x="8711" y="341"/>
                </a:lnTo>
                <a:lnTo>
                  <a:pt x="8443" y="243"/>
                </a:lnTo>
                <a:lnTo>
                  <a:pt x="8151" y="170"/>
                </a:lnTo>
                <a:lnTo>
                  <a:pt x="7835" y="97"/>
                </a:lnTo>
                <a:lnTo>
                  <a:pt x="7543" y="49"/>
                </a:lnTo>
                <a:lnTo>
                  <a:pt x="7251" y="24"/>
                </a:lnTo>
                <a:lnTo>
                  <a:pt x="693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74" name="Shape 774"/>
          <p:cNvSpPr/>
          <p:nvPr/>
        </p:nvSpPr>
        <p:spPr>
          <a:xfrm>
            <a:off x="5602567" y="2671836"/>
            <a:ext cx="289294" cy="396187"/>
          </a:xfrm>
          <a:custGeom>
            <a:avLst/>
            <a:gdLst/>
            <a:ahLst/>
            <a:cxnLst/>
            <a:rect l="0" t="0" r="0" b="0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75" name="Shape 775"/>
          <p:cNvSpPr/>
          <p:nvPr/>
        </p:nvSpPr>
        <p:spPr>
          <a:xfrm>
            <a:off x="264677" y="3280175"/>
            <a:ext cx="417998" cy="330797"/>
          </a:xfrm>
          <a:custGeom>
            <a:avLst/>
            <a:gdLst/>
            <a:ahLst/>
            <a:cxnLst/>
            <a:rect l="0" t="0" r="0" b="0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76" name="Shape 776"/>
          <p:cNvSpPr/>
          <p:nvPr/>
        </p:nvSpPr>
        <p:spPr>
          <a:xfrm>
            <a:off x="848014" y="3304630"/>
            <a:ext cx="407377" cy="276553"/>
          </a:xfrm>
          <a:custGeom>
            <a:avLst/>
            <a:gdLst/>
            <a:ahLst/>
            <a:cxnLst/>
            <a:rect l="0" t="0" r="0" b="0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77" name="Shape 777"/>
          <p:cNvSpPr/>
          <p:nvPr/>
        </p:nvSpPr>
        <p:spPr>
          <a:xfrm>
            <a:off x="1447327" y="3292938"/>
            <a:ext cx="386614" cy="302079"/>
          </a:xfrm>
          <a:custGeom>
            <a:avLst/>
            <a:gdLst/>
            <a:ahLst/>
            <a:cxnLst/>
            <a:rect l="0" t="0" r="0" b="0"/>
            <a:pathLst>
              <a:path w="17690" h="13822" extrusionOk="0">
                <a:moveTo>
                  <a:pt x="4867" y="2166"/>
                </a:moveTo>
                <a:lnTo>
                  <a:pt x="5694" y="2215"/>
                </a:lnTo>
                <a:lnTo>
                  <a:pt x="6497" y="2263"/>
                </a:lnTo>
                <a:lnTo>
                  <a:pt x="7568" y="2288"/>
                </a:lnTo>
                <a:lnTo>
                  <a:pt x="8638" y="2312"/>
                </a:lnTo>
                <a:lnTo>
                  <a:pt x="10755" y="2312"/>
                </a:lnTo>
                <a:lnTo>
                  <a:pt x="11826" y="2361"/>
                </a:lnTo>
                <a:lnTo>
                  <a:pt x="12896" y="2434"/>
                </a:lnTo>
                <a:lnTo>
                  <a:pt x="13967" y="2507"/>
                </a:lnTo>
                <a:lnTo>
                  <a:pt x="15013" y="2555"/>
                </a:lnTo>
                <a:lnTo>
                  <a:pt x="15841" y="2531"/>
                </a:lnTo>
                <a:lnTo>
                  <a:pt x="16644" y="2531"/>
                </a:lnTo>
                <a:lnTo>
                  <a:pt x="16838" y="2555"/>
                </a:lnTo>
                <a:lnTo>
                  <a:pt x="17033" y="2604"/>
                </a:lnTo>
                <a:lnTo>
                  <a:pt x="17106" y="2628"/>
                </a:lnTo>
                <a:lnTo>
                  <a:pt x="17179" y="2701"/>
                </a:lnTo>
                <a:lnTo>
                  <a:pt x="17228" y="2774"/>
                </a:lnTo>
                <a:lnTo>
                  <a:pt x="17252" y="2872"/>
                </a:lnTo>
                <a:lnTo>
                  <a:pt x="17252" y="2872"/>
                </a:lnTo>
                <a:lnTo>
                  <a:pt x="16863" y="2799"/>
                </a:lnTo>
                <a:lnTo>
                  <a:pt x="16473" y="2774"/>
                </a:lnTo>
                <a:lnTo>
                  <a:pt x="16084" y="2750"/>
                </a:lnTo>
                <a:lnTo>
                  <a:pt x="15695" y="2726"/>
                </a:lnTo>
                <a:lnTo>
                  <a:pt x="14892" y="2726"/>
                </a:lnTo>
                <a:lnTo>
                  <a:pt x="14113" y="2750"/>
                </a:lnTo>
                <a:lnTo>
                  <a:pt x="12239" y="2750"/>
                </a:lnTo>
                <a:lnTo>
                  <a:pt x="10390" y="2726"/>
                </a:lnTo>
                <a:lnTo>
                  <a:pt x="9466" y="2677"/>
                </a:lnTo>
                <a:lnTo>
                  <a:pt x="8541" y="2653"/>
                </a:lnTo>
                <a:lnTo>
                  <a:pt x="7641" y="2604"/>
                </a:lnTo>
                <a:lnTo>
                  <a:pt x="6716" y="2580"/>
                </a:lnTo>
                <a:lnTo>
                  <a:pt x="5207" y="2555"/>
                </a:lnTo>
                <a:lnTo>
                  <a:pt x="5013" y="2555"/>
                </a:lnTo>
                <a:lnTo>
                  <a:pt x="4818" y="2580"/>
                </a:lnTo>
                <a:lnTo>
                  <a:pt x="4648" y="2628"/>
                </a:lnTo>
                <a:lnTo>
                  <a:pt x="4477" y="2701"/>
                </a:lnTo>
                <a:lnTo>
                  <a:pt x="4356" y="2239"/>
                </a:lnTo>
                <a:lnTo>
                  <a:pt x="4380" y="2215"/>
                </a:lnTo>
                <a:lnTo>
                  <a:pt x="4404" y="2215"/>
                </a:lnTo>
                <a:lnTo>
                  <a:pt x="4550" y="2166"/>
                </a:lnTo>
                <a:close/>
                <a:moveTo>
                  <a:pt x="15330" y="3163"/>
                </a:moveTo>
                <a:lnTo>
                  <a:pt x="16230" y="3188"/>
                </a:lnTo>
                <a:lnTo>
                  <a:pt x="16035" y="3577"/>
                </a:lnTo>
                <a:lnTo>
                  <a:pt x="15524" y="3577"/>
                </a:lnTo>
                <a:lnTo>
                  <a:pt x="15135" y="3601"/>
                </a:lnTo>
                <a:lnTo>
                  <a:pt x="15232" y="3334"/>
                </a:lnTo>
                <a:lnTo>
                  <a:pt x="15330" y="3163"/>
                </a:lnTo>
                <a:close/>
                <a:moveTo>
                  <a:pt x="16425" y="3212"/>
                </a:moveTo>
                <a:lnTo>
                  <a:pt x="17179" y="3261"/>
                </a:lnTo>
                <a:lnTo>
                  <a:pt x="17155" y="3285"/>
                </a:lnTo>
                <a:lnTo>
                  <a:pt x="17106" y="3382"/>
                </a:lnTo>
                <a:lnTo>
                  <a:pt x="16984" y="3577"/>
                </a:lnTo>
                <a:lnTo>
                  <a:pt x="16522" y="3601"/>
                </a:lnTo>
                <a:lnTo>
                  <a:pt x="16352" y="3577"/>
                </a:lnTo>
                <a:lnTo>
                  <a:pt x="16400" y="3382"/>
                </a:lnTo>
                <a:lnTo>
                  <a:pt x="16425" y="3212"/>
                </a:lnTo>
                <a:close/>
                <a:moveTo>
                  <a:pt x="15038" y="3139"/>
                </a:moveTo>
                <a:lnTo>
                  <a:pt x="14940" y="3334"/>
                </a:lnTo>
                <a:lnTo>
                  <a:pt x="14843" y="3504"/>
                </a:lnTo>
                <a:lnTo>
                  <a:pt x="14794" y="3601"/>
                </a:lnTo>
                <a:lnTo>
                  <a:pt x="13894" y="3650"/>
                </a:lnTo>
                <a:lnTo>
                  <a:pt x="13943" y="3407"/>
                </a:lnTo>
                <a:lnTo>
                  <a:pt x="13943" y="3139"/>
                </a:lnTo>
                <a:close/>
                <a:moveTo>
                  <a:pt x="14575" y="4064"/>
                </a:moveTo>
                <a:lnTo>
                  <a:pt x="14308" y="4623"/>
                </a:lnTo>
                <a:lnTo>
                  <a:pt x="13602" y="4623"/>
                </a:lnTo>
                <a:lnTo>
                  <a:pt x="13724" y="4356"/>
                </a:lnTo>
                <a:lnTo>
                  <a:pt x="13797" y="4064"/>
                </a:lnTo>
                <a:close/>
                <a:moveTo>
                  <a:pt x="15524" y="3991"/>
                </a:moveTo>
                <a:lnTo>
                  <a:pt x="15816" y="4015"/>
                </a:lnTo>
                <a:lnTo>
                  <a:pt x="15670" y="4283"/>
                </a:lnTo>
                <a:lnTo>
                  <a:pt x="15451" y="4648"/>
                </a:lnTo>
                <a:lnTo>
                  <a:pt x="14916" y="4648"/>
                </a:lnTo>
                <a:lnTo>
                  <a:pt x="14673" y="4623"/>
                </a:lnTo>
                <a:lnTo>
                  <a:pt x="14965" y="4039"/>
                </a:lnTo>
                <a:lnTo>
                  <a:pt x="15524" y="3991"/>
                </a:lnTo>
                <a:close/>
                <a:moveTo>
                  <a:pt x="16741" y="4039"/>
                </a:moveTo>
                <a:lnTo>
                  <a:pt x="16425" y="4648"/>
                </a:lnTo>
                <a:lnTo>
                  <a:pt x="15816" y="4648"/>
                </a:lnTo>
                <a:lnTo>
                  <a:pt x="16011" y="4307"/>
                </a:lnTo>
                <a:lnTo>
                  <a:pt x="16157" y="4039"/>
                </a:lnTo>
                <a:lnTo>
                  <a:pt x="16449" y="4064"/>
                </a:lnTo>
                <a:lnTo>
                  <a:pt x="16741" y="4039"/>
                </a:lnTo>
                <a:close/>
                <a:moveTo>
                  <a:pt x="14916" y="4988"/>
                </a:moveTo>
                <a:lnTo>
                  <a:pt x="15208" y="5013"/>
                </a:lnTo>
                <a:lnTo>
                  <a:pt x="14965" y="5426"/>
                </a:lnTo>
                <a:lnTo>
                  <a:pt x="14259" y="5426"/>
                </a:lnTo>
                <a:lnTo>
                  <a:pt x="14502" y="4988"/>
                </a:lnTo>
                <a:close/>
                <a:moveTo>
                  <a:pt x="13480" y="4964"/>
                </a:moveTo>
                <a:lnTo>
                  <a:pt x="14113" y="4988"/>
                </a:lnTo>
                <a:lnTo>
                  <a:pt x="13918" y="5378"/>
                </a:lnTo>
                <a:lnTo>
                  <a:pt x="13894" y="5426"/>
                </a:lnTo>
                <a:lnTo>
                  <a:pt x="13578" y="5426"/>
                </a:lnTo>
                <a:lnTo>
                  <a:pt x="13261" y="5451"/>
                </a:lnTo>
                <a:lnTo>
                  <a:pt x="13261" y="5451"/>
                </a:lnTo>
                <a:lnTo>
                  <a:pt x="13480" y="4964"/>
                </a:lnTo>
                <a:close/>
                <a:moveTo>
                  <a:pt x="16206" y="5037"/>
                </a:moveTo>
                <a:lnTo>
                  <a:pt x="15987" y="5451"/>
                </a:lnTo>
                <a:lnTo>
                  <a:pt x="15670" y="5402"/>
                </a:lnTo>
                <a:lnTo>
                  <a:pt x="15354" y="5402"/>
                </a:lnTo>
                <a:lnTo>
                  <a:pt x="15573" y="5037"/>
                </a:lnTo>
                <a:close/>
                <a:moveTo>
                  <a:pt x="15135" y="5816"/>
                </a:moveTo>
                <a:lnTo>
                  <a:pt x="15768" y="5840"/>
                </a:lnTo>
                <a:lnTo>
                  <a:pt x="15549" y="6278"/>
                </a:lnTo>
                <a:lnTo>
                  <a:pt x="15208" y="6278"/>
                </a:lnTo>
                <a:lnTo>
                  <a:pt x="14892" y="6327"/>
                </a:lnTo>
                <a:lnTo>
                  <a:pt x="15135" y="5816"/>
                </a:lnTo>
                <a:close/>
                <a:moveTo>
                  <a:pt x="14259" y="5791"/>
                </a:moveTo>
                <a:lnTo>
                  <a:pt x="14770" y="5816"/>
                </a:lnTo>
                <a:lnTo>
                  <a:pt x="14478" y="6351"/>
                </a:lnTo>
                <a:lnTo>
                  <a:pt x="13845" y="6351"/>
                </a:lnTo>
                <a:lnTo>
                  <a:pt x="13943" y="6083"/>
                </a:lnTo>
                <a:lnTo>
                  <a:pt x="14064" y="5840"/>
                </a:lnTo>
                <a:lnTo>
                  <a:pt x="14089" y="5791"/>
                </a:lnTo>
                <a:close/>
                <a:moveTo>
                  <a:pt x="13164" y="5694"/>
                </a:moveTo>
                <a:lnTo>
                  <a:pt x="13432" y="5743"/>
                </a:lnTo>
                <a:lnTo>
                  <a:pt x="13724" y="5767"/>
                </a:lnTo>
                <a:lnTo>
                  <a:pt x="13456" y="6327"/>
                </a:lnTo>
                <a:lnTo>
                  <a:pt x="13188" y="6351"/>
                </a:lnTo>
                <a:lnTo>
                  <a:pt x="12896" y="6400"/>
                </a:lnTo>
                <a:lnTo>
                  <a:pt x="13164" y="5694"/>
                </a:lnTo>
                <a:close/>
                <a:moveTo>
                  <a:pt x="15378" y="6594"/>
                </a:moveTo>
                <a:lnTo>
                  <a:pt x="15257" y="6838"/>
                </a:lnTo>
                <a:lnTo>
                  <a:pt x="15159" y="6862"/>
                </a:lnTo>
                <a:lnTo>
                  <a:pt x="14892" y="6911"/>
                </a:lnTo>
                <a:lnTo>
                  <a:pt x="14624" y="6935"/>
                </a:lnTo>
                <a:lnTo>
                  <a:pt x="14600" y="6935"/>
                </a:lnTo>
                <a:lnTo>
                  <a:pt x="14746" y="6643"/>
                </a:lnTo>
                <a:lnTo>
                  <a:pt x="15208" y="6594"/>
                </a:lnTo>
                <a:close/>
                <a:moveTo>
                  <a:pt x="15038" y="7349"/>
                </a:moveTo>
                <a:lnTo>
                  <a:pt x="14916" y="7592"/>
                </a:lnTo>
                <a:lnTo>
                  <a:pt x="14794" y="7811"/>
                </a:lnTo>
                <a:lnTo>
                  <a:pt x="14162" y="7811"/>
                </a:lnTo>
                <a:lnTo>
                  <a:pt x="14356" y="7397"/>
                </a:lnTo>
                <a:lnTo>
                  <a:pt x="14697" y="7397"/>
                </a:lnTo>
                <a:lnTo>
                  <a:pt x="15038" y="7349"/>
                </a:lnTo>
                <a:close/>
                <a:moveTo>
                  <a:pt x="14040" y="8030"/>
                </a:moveTo>
                <a:lnTo>
                  <a:pt x="14283" y="8079"/>
                </a:lnTo>
                <a:lnTo>
                  <a:pt x="14575" y="8103"/>
                </a:lnTo>
                <a:lnTo>
                  <a:pt x="14405" y="8273"/>
                </a:lnTo>
                <a:lnTo>
                  <a:pt x="14210" y="8395"/>
                </a:lnTo>
                <a:lnTo>
                  <a:pt x="14016" y="8492"/>
                </a:lnTo>
                <a:lnTo>
                  <a:pt x="13772" y="8565"/>
                </a:lnTo>
                <a:lnTo>
                  <a:pt x="14040" y="8030"/>
                </a:lnTo>
                <a:close/>
                <a:moveTo>
                  <a:pt x="13748" y="6619"/>
                </a:moveTo>
                <a:lnTo>
                  <a:pt x="14332" y="6643"/>
                </a:lnTo>
                <a:lnTo>
                  <a:pt x="14162" y="6935"/>
                </a:lnTo>
                <a:lnTo>
                  <a:pt x="13967" y="6935"/>
                </a:lnTo>
                <a:lnTo>
                  <a:pt x="13772" y="6959"/>
                </a:lnTo>
                <a:lnTo>
                  <a:pt x="13724" y="6984"/>
                </a:lnTo>
                <a:lnTo>
                  <a:pt x="13699" y="7008"/>
                </a:lnTo>
                <a:lnTo>
                  <a:pt x="13675" y="7057"/>
                </a:lnTo>
                <a:lnTo>
                  <a:pt x="13675" y="7130"/>
                </a:lnTo>
                <a:lnTo>
                  <a:pt x="13724" y="7203"/>
                </a:lnTo>
                <a:lnTo>
                  <a:pt x="13845" y="7276"/>
                </a:lnTo>
                <a:lnTo>
                  <a:pt x="13967" y="7324"/>
                </a:lnTo>
                <a:lnTo>
                  <a:pt x="13724" y="7811"/>
                </a:lnTo>
                <a:lnTo>
                  <a:pt x="13456" y="7811"/>
                </a:lnTo>
                <a:lnTo>
                  <a:pt x="13432" y="7835"/>
                </a:lnTo>
                <a:lnTo>
                  <a:pt x="13456" y="7860"/>
                </a:lnTo>
                <a:lnTo>
                  <a:pt x="13480" y="7884"/>
                </a:lnTo>
                <a:lnTo>
                  <a:pt x="13651" y="7933"/>
                </a:lnTo>
                <a:lnTo>
                  <a:pt x="13310" y="8614"/>
                </a:lnTo>
                <a:lnTo>
                  <a:pt x="12896" y="8638"/>
                </a:lnTo>
                <a:lnTo>
                  <a:pt x="12872" y="8638"/>
                </a:lnTo>
                <a:lnTo>
                  <a:pt x="13018" y="8419"/>
                </a:lnTo>
                <a:lnTo>
                  <a:pt x="13140" y="8176"/>
                </a:lnTo>
                <a:lnTo>
                  <a:pt x="13359" y="7665"/>
                </a:lnTo>
                <a:lnTo>
                  <a:pt x="13553" y="7130"/>
                </a:lnTo>
                <a:lnTo>
                  <a:pt x="13748" y="6619"/>
                </a:lnTo>
                <a:close/>
                <a:moveTo>
                  <a:pt x="12872" y="6473"/>
                </a:moveTo>
                <a:lnTo>
                  <a:pt x="13359" y="6570"/>
                </a:lnTo>
                <a:lnTo>
                  <a:pt x="12945" y="7616"/>
                </a:lnTo>
                <a:lnTo>
                  <a:pt x="12702" y="8152"/>
                </a:lnTo>
                <a:lnTo>
                  <a:pt x="12434" y="8638"/>
                </a:lnTo>
                <a:lnTo>
                  <a:pt x="12434" y="8687"/>
                </a:lnTo>
                <a:lnTo>
                  <a:pt x="12166" y="8687"/>
                </a:lnTo>
                <a:lnTo>
                  <a:pt x="12264" y="8395"/>
                </a:lnTo>
                <a:lnTo>
                  <a:pt x="12507" y="7641"/>
                </a:lnTo>
                <a:lnTo>
                  <a:pt x="12750" y="6886"/>
                </a:lnTo>
                <a:lnTo>
                  <a:pt x="12872" y="6473"/>
                </a:lnTo>
                <a:close/>
                <a:moveTo>
                  <a:pt x="13821" y="3115"/>
                </a:moveTo>
                <a:lnTo>
                  <a:pt x="13578" y="3674"/>
                </a:lnTo>
                <a:lnTo>
                  <a:pt x="12921" y="3650"/>
                </a:lnTo>
                <a:lnTo>
                  <a:pt x="12872" y="3674"/>
                </a:lnTo>
                <a:lnTo>
                  <a:pt x="12823" y="3723"/>
                </a:lnTo>
                <a:lnTo>
                  <a:pt x="12823" y="3796"/>
                </a:lnTo>
                <a:lnTo>
                  <a:pt x="12872" y="3820"/>
                </a:lnTo>
                <a:lnTo>
                  <a:pt x="13140" y="3942"/>
                </a:lnTo>
                <a:lnTo>
                  <a:pt x="13432" y="4015"/>
                </a:lnTo>
                <a:lnTo>
                  <a:pt x="13164" y="4672"/>
                </a:lnTo>
                <a:lnTo>
                  <a:pt x="12872" y="4696"/>
                </a:lnTo>
                <a:lnTo>
                  <a:pt x="12823" y="4745"/>
                </a:lnTo>
                <a:lnTo>
                  <a:pt x="12799" y="4794"/>
                </a:lnTo>
                <a:lnTo>
                  <a:pt x="12823" y="4842"/>
                </a:lnTo>
                <a:lnTo>
                  <a:pt x="12872" y="4867"/>
                </a:lnTo>
                <a:lnTo>
                  <a:pt x="13042" y="4891"/>
                </a:lnTo>
                <a:lnTo>
                  <a:pt x="12750" y="5670"/>
                </a:lnTo>
                <a:lnTo>
                  <a:pt x="12483" y="6448"/>
                </a:lnTo>
                <a:lnTo>
                  <a:pt x="12045" y="7860"/>
                </a:lnTo>
                <a:lnTo>
                  <a:pt x="11826" y="8444"/>
                </a:lnTo>
                <a:lnTo>
                  <a:pt x="11753" y="8638"/>
                </a:lnTo>
                <a:lnTo>
                  <a:pt x="11704" y="8711"/>
                </a:lnTo>
                <a:lnTo>
                  <a:pt x="11777" y="8663"/>
                </a:lnTo>
                <a:lnTo>
                  <a:pt x="11729" y="8736"/>
                </a:lnTo>
                <a:lnTo>
                  <a:pt x="10999" y="8784"/>
                </a:lnTo>
                <a:lnTo>
                  <a:pt x="11120" y="8517"/>
                </a:lnTo>
                <a:lnTo>
                  <a:pt x="11218" y="8225"/>
                </a:lnTo>
                <a:lnTo>
                  <a:pt x="11364" y="7689"/>
                </a:lnTo>
                <a:lnTo>
                  <a:pt x="11607" y="6789"/>
                </a:lnTo>
                <a:lnTo>
                  <a:pt x="11753" y="6351"/>
                </a:lnTo>
                <a:lnTo>
                  <a:pt x="11899" y="5889"/>
                </a:lnTo>
                <a:lnTo>
                  <a:pt x="12118" y="5207"/>
                </a:lnTo>
                <a:lnTo>
                  <a:pt x="12337" y="4502"/>
                </a:lnTo>
                <a:lnTo>
                  <a:pt x="12556" y="3820"/>
                </a:lnTo>
                <a:lnTo>
                  <a:pt x="12799" y="3115"/>
                </a:lnTo>
                <a:close/>
                <a:moveTo>
                  <a:pt x="12434" y="3115"/>
                </a:moveTo>
                <a:lnTo>
                  <a:pt x="12288" y="3382"/>
                </a:lnTo>
                <a:lnTo>
                  <a:pt x="12142" y="3674"/>
                </a:lnTo>
                <a:lnTo>
                  <a:pt x="12045" y="3991"/>
                </a:lnTo>
                <a:lnTo>
                  <a:pt x="11948" y="4307"/>
                </a:lnTo>
                <a:lnTo>
                  <a:pt x="11777" y="4964"/>
                </a:lnTo>
                <a:lnTo>
                  <a:pt x="11607" y="5572"/>
                </a:lnTo>
                <a:lnTo>
                  <a:pt x="10536" y="8809"/>
                </a:lnTo>
                <a:lnTo>
                  <a:pt x="10342" y="8833"/>
                </a:lnTo>
                <a:lnTo>
                  <a:pt x="10488" y="8249"/>
                </a:lnTo>
                <a:lnTo>
                  <a:pt x="10585" y="7665"/>
                </a:lnTo>
                <a:lnTo>
                  <a:pt x="10950" y="6132"/>
                </a:lnTo>
                <a:lnTo>
                  <a:pt x="11120" y="5402"/>
                </a:lnTo>
                <a:lnTo>
                  <a:pt x="11315" y="4648"/>
                </a:lnTo>
                <a:lnTo>
                  <a:pt x="11388" y="4258"/>
                </a:lnTo>
                <a:lnTo>
                  <a:pt x="11437" y="3869"/>
                </a:lnTo>
                <a:lnTo>
                  <a:pt x="11485" y="3480"/>
                </a:lnTo>
                <a:lnTo>
                  <a:pt x="11485" y="3115"/>
                </a:lnTo>
                <a:close/>
                <a:moveTo>
                  <a:pt x="11169" y="3090"/>
                </a:moveTo>
                <a:lnTo>
                  <a:pt x="11072" y="3455"/>
                </a:lnTo>
                <a:lnTo>
                  <a:pt x="10974" y="3820"/>
                </a:lnTo>
                <a:lnTo>
                  <a:pt x="10804" y="4550"/>
                </a:lnTo>
                <a:lnTo>
                  <a:pt x="10658" y="5305"/>
                </a:lnTo>
                <a:lnTo>
                  <a:pt x="10512" y="6035"/>
                </a:lnTo>
                <a:lnTo>
                  <a:pt x="10342" y="6716"/>
                </a:lnTo>
                <a:lnTo>
                  <a:pt x="10147" y="7422"/>
                </a:lnTo>
                <a:lnTo>
                  <a:pt x="9977" y="8152"/>
                </a:lnTo>
                <a:lnTo>
                  <a:pt x="9904" y="8517"/>
                </a:lnTo>
                <a:lnTo>
                  <a:pt x="9855" y="8857"/>
                </a:lnTo>
                <a:lnTo>
                  <a:pt x="9490" y="8906"/>
                </a:lnTo>
                <a:lnTo>
                  <a:pt x="9539" y="8687"/>
                </a:lnTo>
                <a:lnTo>
                  <a:pt x="9539" y="8468"/>
                </a:lnTo>
                <a:lnTo>
                  <a:pt x="9514" y="8054"/>
                </a:lnTo>
                <a:lnTo>
                  <a:pt x="9539" y="7616"/>
                </a:lnTo>
                <a:lnTo>
                  <a:pt x="9563" y="7178"/>
                </a:lnTo>
                <a:lnTo>
                  <a:pt x="9685" y="6327"/>
                </a:lnTo>
                <a:lnTo>
                  <a:pt x="9758" y="5816"/>
                </a:lnTo>
                <a:lnTo>
                  <a:pt x="9855" y="5353"/>
                </a:lnTo>
                <a:lnTo>
                  <a:pt x="9977" y="4867"/>
                </a:lnTo>
                <a:lnTo>
                  <a:pt x="10098" y="4380"/>
                </a:lnTo>
                <a:lnTo>
                  <a:pt x="10171" y="4088"/>
                </a:lnTo>
                <a:lnTo>
                  <a:pt x="10244" y="3747"/>
                </a:lnTo>
                <a:lnTo>
                  <a:pt x="10293" y="3407"/>
                </a:lnTo>
                <a:lnTo>
                  <a:pt x="10293" y="3236"/>
                </a:lnTo>
                <a:lnTo>
                  <a:pt x="10269" y="3090"/>
                </a:lnTo>
                <a:close/>
                <a:moveTo>
                  <a:pt x="9149" y="3042"/>
                </a:moveTo>
                <a:lnTo>
                  <a:pt x="9952" y="3066"/>
                </a:lnTo>
                <a:lnTo>
                  <a:pt x="9879" y="3382"/>
                </a:lnTo>
                <a:lnTo>
                  <a:pt x="9831" y="3674"/>
                </a:lnTo>
                <a:lnTo>
                  <a:pt x="9782" y="3991"/>
                </a:lnTo>
                <a:lnTo>
                  <a:pt x="9709" y="4283"/>
                </a:lnTo>
                <a:lnTo>
                  <a:pt x="9490" y="5110"/>
                </a:lnTo>
                <a:lnTo>
                  <a:pt x="9393" y="5548"/>
                </a:lnTo>
                <a:lnTo>
                  <a:pt x="9320" y="5962"/>
                </a:lnTo>
                <a:lnTo>
                  <a:pt x="9222" y="6789"/>
                </a:lnTo>
                <a:lnTo>
                  <a:pt x="9125" y="7592"/>
                </a:lnTo>
                <a:lnTo>
                  <a:pt x="9125" y="7738"/>
                </a:lnTo>
                <a:lnTo>
                  <a:pt x="9125" y="7908"/>
                </a:lnTo>
                <a:lnTo>
                  <a:pt x="9149" y="8273"/>
                </a:lnTo>
                <a:lnTo>
                  <a:pt x="9149" y="8614"/>
                </a:lnTo>
                <a:lnTo>
                  <a:pt x="9125" y="8784"/>
                </a:lnTo>
                <a:lnTo>
                  <a:pt x="9076" y="8930"/>
                </a:lnTo>
                <a:lnTo>
                  <a:pt x="9052" y="8955"/>
                </a:lnTo>
                <a:lnTo>
                  <a:pt x="8906" y="8955"/>
                </a:lnTo>
                <a:lnTo>
                  <a:pt x="8517" y="9003"/>
                </a:lnTo>
                <a:lnTo>
                  <a:pt x="8638" y="8273"/>
                </a:lnTo>
                <a:lnTo>
                  <a:pt x="8736" y="7519"/>
                </a:lnTo>
                <a:lnTo>
                  <a:pt x="8857" y="6035"/>
                </a:lnTo>
                <a:lnTo>
                  <a:pt x="8955" y="5280"/>
                </a:lnTo>
                <a:lnTo>
                  <a:pt x="9052" y="4550"/>
                </a:lnTo>
                <a:lnTo>
                  <a:pt x="9149" y="3796"/>
                </a:lnTo>
                <a:lnTo>
                  <a:pt x="9149" y="3407"/>
                </a:lnTo>
                <a:lnTo>
                  <a:pt x="9149" y="3042"/>
                </a:lnTo>
                <a:close/>
                <a:moveTo>
                  <a:pt x="8006" y="2993"/>
                </a:moveTo>
                <a:lnTo>
                  <a:pt x="8809" y="3017"/>
                </a:lnTo>
                <a:lnTo>
                  <a:pt x="8784" y="3139"/>
                </a:lnTo>
                <a:lnTo>
                  <a:pt x="8784" y="3261"/>
                </a:lnTo>
                <a:lnTo>
                  <a:pt x="8784" y="3504"/>
                </a:lnTo>
                <a:lnTo>
                  <a:pt x="8784" y="3747"/>
                </a:lnTo>
                <a:lnTo>
                  <a:pt x="8760" y="3991"/>
                </a:lnTo>
                <a:lnTo>
                  <a:pt x="8687" y="4502"/>
                </a:lnTo>
                <a:lnTo>
                  <a:pt x="8590" y="4988"/>
                </a:lnTo>
                <a:lnTo>
                  <a:pt x="8517" y="5475"/>
                </a:lnTo>
                <a:lnTo>
                  <a:pt x="8395" y="6375"/>
                </a:lnTo>
                <a:lnTo>
                  <a:pt x="8298" y="7251"/>
                </a:lnTo>
                <a:lnTo>
                  <a:pt x="8200" y="8152"/>
                </a:lnTo>
                <a:lnTo>
                  <a:pt x="8079" y="9028"/>
                </a:lnTo>
                <a:lnTo>
                  <a:pt x="7957" y="9028"/>
                </a:lnTo>
                <a:lnTo>
                  <a:pt x="7981" y="8273"/>
                </a:lnTo>
                <a:lnTo>
                  <a:pt x="8006" y="7495"/>
                </a:lnTo>
                <a:lnTo>
                  <a:pt x="8103" y="5962"/>
                </a:lnTo>
                <a:lnTo>
                  <a:pt x="8127" y="5572"/>
                </a:lnTo>
                <a:lnTo>
                  <a:pt x="8103" y="5159"/>
                </a:lnTo>
                <a:lnTo>
                  <a:pt x="8054" y="4380"/>
                </a:lnTo>
                <a:lnTo>
                  <a:pt x="8030" y="3674"/>
                </a:lnTo>
                <a:lnTo>
                  <a:pt x="8030" y="3334"/>
                </a:lnTo>
                <a:lnTo>
                  <a:pt x="8006" y="2993"/>
                </a:lnTo>
                <a:close/>
                <a:moveTo>
                  <a:pt x="6959" y="2945"/>
                </a:moveTo>
                <a:lnTo>
                  <a:pt x="7081" y="2969"/>
                </a:lnTo>
                <a:lnTo>
                  <a:pt x="7714" y="2969"/>
                </a:lnTo>
                <a:lnTo>
                  <a:pt x="7641" y="3285"/>
                </a:lnTo>
                <a:lnTo>
                  <a:pt x="7592" y="3626"/>
                </a:lnTo>
                <a:lnTo>
                  <a:pt x="7592" y="3966"/>
                </a:lnTo>
                <a:lnTo>
                  <a:pt x="7616" y="4307"/>
                </a:lnTo>
                <a:lnTo>
                  <a:pt x="7665" y="5013"/>
                </a:lnTo>
                <a:lnTo>
                  <a:pt x="7689" y="5329"/>
                </a:lnTo>
                <a:lnTo>
                  <a:pt x="7689" y="5670"/>
                </a:lnTo>
                <a:lnTo>
                  <a:pt x="7665" y="6497"/>
                </a:lnTo>
                <a:lnTo>
                  <a:pt x="7592" y="7349"/>
                </a:lnTo>
                <a:lnTo>
                  <a:pt x="7543" y="8200"/>
                </a:lnTo>
                <a:lnTo>
                  <a:pt x="7543" y="8638"/>
                </a:lnTo>
                <a:lnTo>
                  <a:pt x="7543" y="9052"/>
                </a:lnTo>
                <a:lnTo>
                  <a:pt x="7081" y="9052"/>
                </a:lnTo>
                <a:lnTo>
                  <a:pt x="7130" y="8614"/>
                </a:lnTo>
                <a:lnTo>
                  <a:pt x="7178" y="8152"/>
                </a:lnTo>
                <a:lnTo>
                  <a:pt x="7178" y="7689"/>
                </a:lnTo>
                <a:lnTo>
                  <a:pt x="7178" y="7227"/>
                </a:lnTo>
                <a:lnTo>
                  <a:pt x="7154" y="6302"/>
                </a:lnTo>
                <a:lnTo>
                  <a:pt x="7081" y="5402"/>
                </a:lnTo>
                <a:lnTo>
                  <a:pt x="7008" y="4648"/>
                </a:lnTo>
                <a:lnTo>
                  <a:pt x="6935" y="3893"/>
                </a:lnTo>
                <a:lnTo>
                  <a:pt x="6935" y="3674"/>
                </a:lnTo>
                <a:lnTo>
                  <a:pt x="6959" y="3431"/>
                </a:lnTo>
                <a:lnTo>
                  <a:pt x="6959" y="3188"/>
                </a:lnTo>
                <a:lnTo>
                  <a:pt x="6959" y="2945"/>
                </a:lnTo>
                <a:close/>
                <a:moveTo>
                  <a:pt x="6570" y="2945"/>
                </a:moveTo>
                <a:lnTo>
                  <a:pt x="6546" y="3163"/>
                </a:lnTo>
                <a:lnTo>
                  <a:pt x="6521" y="3382"/>
                </a:lnTo>
                <a:lnTo>
                  <a:pt x="6497" y="3796"/>
                </a:lnTo>
                <a:lnTo>
                  <a:pt x="6521" y="4210"/>
                </a:lnTo>
                <a:lnTo>
                  <a:pt x="6619" y="5061"/>
                </a:lnTo>
                <a:lnTo>
                  <a:pt x="6716" y="6059"/>
                </a:lnTo>
                <a:lnTo>
                  <a:pt x="6740" y="6546"/>
                </a:lnTo>
                <a:lnTo>
                  <a:pt x="6765" y="7057"/>
                </a:lnTo>
                <a:lnTo>
                  <a:pt x="6765" y="7568"/>
                </a:lnTo>
                <a:lnTo>
                  <a:pt x="6765" y="8079"/>
                </a:lnTo>
                <a:lnTo>
                  <a:pt x="6716" y="8590"/>
                </a:lnTo>
                <a:lnTo>
                  <a:pt x="6643" y="9076"/>
                </a:lnTo>
                <a:lnTo>
                  <a:pt x="6473" y="9076"/>
                </a:lnTo>
                <a:lnTo>
                  <a:pt x="6473" y="8979"/>
                </a:lnTo>
                <a:lnTo>
                  <a:pt x="6448" y="8882"/>
                </a:lnTo>
                <a:lnTo>
                  <a:pt x="6400" y="8711"/>
                </a:lnTo>
                <a:lnTo>
                  <a:pt x="6351" y="8298"/>
                </a:lnTo>
                <a:lnTo>
                  <a:pt x="6302" y="7884"/>
                </a:lnTo>
                <a:lnTo>
                  <a:pt x="6229" y="7081"/>
                </a:lnTo>
                <a:lnTo>
                  <a:pt x="6181" y="6424"/>
                </a:lnTo>
                <a:lnTo>
                  <a:pt x="6108" y="5767"/>
                </a:lnTo>
                <a:lnTo>
                  <a:pt x="5913" y="4137"/>
                </a:lnTo>
                <a:lnTo>
                  <a:pt x="5864" y="3820"/>
                </a:lnTo>
                <a:lnTo>
                  <a:pt x="5816" y="3528"/>
                </a:lnTo>
                <a:lnTo>
                  <a:pt x="5743" y="3212"/>
                </a:lnTo>
                <a:lnTo>
                  <a:pt x="5645" y="2945"/>
                </a:lnTo>
                <a:close/>
                <a:moveTo>
                  <a:pt x="5013" y="2920"/>
                </a:moveTo>
                <a:lnTo>
                  <a:pt x="5475" y="2945"/>
                </a:lnTo>
                <a:lnTo>
                  <a:pt x="5451" y="3236"/>
                </a:lnTo>
                <a:lnTo>
                  <a:pt x="5475" y="3528"/>
                </a:lnTo>
                <a:lnTo>
                  <a:pt x="5524" y="4137"/>
                </a:lnTo>
                <a:lnTo>
                  <a:pt x="5718" y="5767"/>
                </a:lnTo>
                <a:lnTo>
                  <a:pt x="5791" y="6424"/>
                </a:lnTo>
                <a:lnTo>
                  <a:pt x="5840" y="7081"/>
                </a:lnTo>
                <a:lnTo>
                  <a:pt x="5889" y="7860"/>
                </a:lnTo>
                <a:lnTo>
                  <a:pt x="5986" y="8663"/>
                </a:lnTo>
                <a:lnTo>
                  <a:pt x="6010" y="8857"/>
                </a:lnTo>
                <a:lnTo>
                  <a:pt x="6035" y="9003"/>
                </a:lnTo>
                <a:lnTo>
                  <a:pt x="6083" y="9125"/>
                </a:lnTo>
                <a:lnTo>
                  <a:pt x="5913" y="9149"/>
                </a:lnTo>
                <a:lnTo>
                  <a:pt x="5962" y="9052"/>
                </a:lnTo>
                <a:lnTo>
                  <a:pt x="5962" y="8906"/>
                </a:lnTo>
                <a:lnTo>
                  <a:pt x="5864" y="8395"/>
                </a:lnTo>
                <a:lnTo>
                  <a:pt x="5718" y="7860"/>
                </a:lnTo>
                <a:lnTo>
                  <a:pt x="5572" y="7349"/>
                </a:lnTo>
                <a:lnTo>
                  <a:pt x="5451" y="6838"/>
                </a:lnTo>
                <a:lnTo>
                  <a:pt x="5207" y="5670"/>
                </a:lnTo>
                <a:lnTo>
                  <a:pt x="5086" y="5110"/>
                </a:lnTo>
                <a:lnTo>
                  <a:pt x="4940" y="4550"/>
                </a:lnTo>
                <a:lnTo>
                  <a:pt x="4721" y="3723"/>
                </a:lnTo>
                <a:lnTo>
                  <a:pt x="4526" y="2920"/>
                </a:lnTo>
                <a:close/>
                <a:moveTo>
                  <a:pt x="5572" y="9612"/>
                </a:moveTo>
                <a:lnTo>
                  <a:pt x="5791" y="9660"/>
                </a:lnTo>
                <a:lnTo>
                  <a:pt x="5621" y="9904"/>
                </a:lnTo>
                <a:lnTo>
                  <a:pt x="5499" y="10147"/>
                </a:lnTo>
                <a:lnTo>
                  <a:pt x="5426" y="10293"/>
                </a:lnTo>
                <a:lnTo>
                  <a:pt x="5378" y="10439"/>
                </a:lnTo>
                <a:lnTo>
                  <a:pt x="5329" y="10609"/>
                </a:lnTo>
                <a:lnTo>
                  <a:pt x="5353" y="10755"/>
                </a:lnTo>
                <a:lnTo>
                  <a:pt x="5378" y="10804"/>
                </a:lnTo>
                <a:lnTo>
                  <a:pt x="5402" y="10853"/>
                </a:lnTo>
                <a:lnTo>
                  <a:pt x="5402" y="10926"/>
                </a:lnTo>
                <a:lnTo>
                  <a:pt x="5426" y="10999"/>
                </a:lnTo>
                <a:lnTo>
                  <a:pt x="5451" y="11120"/>
                </a:lnTo>
                <a:lnTo>
                  <a:pt x="5499" y="11217"/>
                </a:lnTo>
                <a:lnTo>
                  <a:pt x="5305" y="11242"/>
                </a:lnTo>
                <a:lnTo>
                  <a:pt x="5110" y="11290"/>
                </a:lnTo>
                <a:lnTo>
                  <a:pt x="4988" y="11193"/>
                </a:lnTo>
                <a:lnTo>
                  <a:pt x="4940" y="11144"/>
                </a:lnTo>
                <a:lnTo>
                  <a:pt x="4867" y="11071"/>
                </a:lnTo>
                <a:lnTo>
                  <a:pt x="5037" y="10853"/>
                </a:lnTo>
                <a:lnTo>
                  <a:pt x="5159" y="10585"/>
                </a:lnTo>
                <a:lnTo>
                  <a:pt x="5353" y="10074"/>
                </a:lnTo>
                <a:lnTo>
                  <a:pt x="5451" y="9831"/>
                </a:lnTo>
                <a:lnTo>
                  <a:pt x="5572" y="9612"/>
                </a:lnTo>
                <a:close/>
                <a:moveTo>
                  <a:pt x="14016" y="11193"/>
                </a:moveTo>
                <a:lnTo>
                  <a:pt x="14040" y="11290"/>
                </a:lnTo>
                <a:lnTo>
                  <a:pt x="13845" y="11290"/>
                </a:lnTo>
                <a:lnTo>
                  <a:pt x="13724" y="11315"/>
                </a:lnTo>
                <a:lnTo>
                  <a:pt x="13651" y="11217"/>
                </a:lnTo>
                <a:lnTo>
                  <a:pt x="13772" y="11217"/>
                </a:lnTo>
                <a:lnTo>
                  <a:pt x="14016" y="11193"/>
                </a:lnTo>
                <a:close/>
                <a:moveTo>
                  <a:pt x="5864" y="10950"/>
                </a:moveTo>
                <a:lnTo>
                  <a:pt x="6083" y="11023"/>
                </a:lnTo>
                <a:lnTo>
                  <a:pt x="6302" y="11047"/>
                </a:lnTo>
                <a:lnTo>
                  <a:pt x="6692" y="11071"/>
                </a:lnTo>
                <a:lnTo>
                  <a:pt x="7397" y="11096"/>
                </a:lnTo>
                <a:lnTo>
                  <a:pt x="8079" y="11120"/>
                </a:lnTo>
                <a:lnTo>
                  <a:pt x="9490" y="11120"/>
                </a:lnTo>
                <a:lnTo>
                  <a:pt x="10877" y="11169"/>
                </a:lnTo>
                <a:lnTo>
                  <a:pt x="12288" y="11217"/>
                </a:lnTo>
                <a:lnTo>
                  <a:pt x="13188" y="11217"/>
                </a:lnTo>
                <a:lnTo>
                  <a:pt x="13261" y="11315"/>
                </a:lnTo>
                <a:lnTo>
                  <a:pt x="13310" y="11388"/>
                </a:lnTo>
                <a:lnTo>
                  <a:pt x="12872" y="11339"/>
                </a:lnTo>
                <a:lnTo>
                  <a:pt x="12434" y="11315"/>
                </a:lnTo>
                <a:lnTo>
                  <a:pt x="11534" y="11315"/>
                </a:lnTo>
                <a:lnTo>
                  <a:pt x="10634" y="11363"/>
                </a:lnTo>
                <a:lnTo>
                  <a:pt x="9733" y="11363"/>
                </a:lnTo>
                <a:lnTo>
                  <a:pt x="9247" y="11339"/>
                </a:lnTo>
                <a:lnTo>
                  <a:pt x="8736" y="11290"/>
                </a:lnTo>
                <a:lnTo>
                  <a:pt x="8225" y="11242"/>
                </a:lnTo>
                <a:lnTo>
                  <a:pt x="7738" y="11193"/>
                </a:lnTo>
                <a:lnTo>
                  <a:pt x="6862" y="11120"/>
                </a:lnTo>
                <a:lnTo>
                  <a:pt x="6424" y="11120"/>
                </a:lnTo>
                <a:lnTo>
                  <a:pt x="6205" y="11144"/>
                </a:lnTo>
                <a:lnTo>
                  <a:pt x="6010" y="11193"/>
                </a:lnTo>
                <a:lnTo>
                  <a:pt x="5986" y="11169"/>
                </a:lnTo>
                <a:lnTo>
                  <a:pt x="5864" y="10950"/>
                </a:lnTo>
                <a:close/>
                <a:moveTo>
                  <a:pt x="5572" y="12191"/>
                </a:moveTo>
                <a:lnTo>
                  <a:pt x="5499" y="12215"/>
                </a:lnTo>
                <a:lnTo>
                  <a:pt x="5402" y="12264"/>
                </a:lnTo>
                <a:lnTo>
                  <a:pt x="5329" y="12312"/>
                </a:lnTo>
                <a:lnTo>
                  <a:pt x="5256" y="12361"/>
                </a:lnTo>
                <a:lnTo>
                  <a:pt x="5232" y="12434"/>
                </a:lnTo>
                <a:lnTo>
                  <a:pt x="5183" y="12507"/>
                </a:lnTo>
                <a:lnTo>
                  <a:pt x="5183" y="12580"/>
                </a:lnTo>
                <a:lnTo>
                  <a:pt x="5207" y="12629"/>
                </a:lnTo>
                <a:lnTo>
                  <a:pt x="5232" y="12726"/>
                </a:lnTo>
                <a:lnTo>
                  <a:pt x="5305" y="12799"/>
                </a:lnTo>
                <a:lnTo>
                  <a:pt x="5378" y="12823"/>
                </a:lnTo>
                <a:lnTo>
                  <a:pt x="5475" y="12848"/>
                </a:lnTo>
                <a:lnTo>
                  <a:pt x="5572" y="12823"/>
                </a:lnTo>
                <a:lnTo>
                  <a:pt x="5670" y="12799"/>
                </a:lnTo>
                <a:lnTo>
                  <a:pt x="5767" y="12750"/>
                </a:lnTo>
                <a:lnTo>
                  <a:pt x="5840" y="12653"/>
                </a:lnTo>
                <a:lnTo>
                  <a:pt x="5864" y="12580"/>
                </a:lnTo>
                <a:lnTo>
                  <a:pt x="5889" y="12483"/>
                </a:lnTo>
                <a:lnTo>
                  <a:pt x="5864" y="12410"/>
                </a:lnTo>
                <a:lnTo>
                  <a:pt x="5816" y="12312"/>
                </a:lnTo>
                <a:lnTo>
                  <a:pt x="5743" y="12264"/>
                </a:lnTo>
                <a:lnTo>
                  <a:pt x="5670" y="12215"/>
                </a:lnTo>
                <a:lnTo>
                  <a:pt x="5572" y="12191"/>
                </a:lnTo>
                <a:close/>
                <a:moveTo>
                  <a:pt x="14040" y="12239"/>
                </a:moveTo>
                <a:lnTo>
                  <a:pt x="13967" y="12264"/>
                </a:lnTo>
                <a:lnTo>
                  <a:pt x="13918" y="12288"/>
                </a:lnTo>
                <a:lnTo>
                  <a:pt x="13797" y="12361"/>
                </a:lnTo>
                <a:lnTo>
                  <a:pt x="13724" y="12458"/>
                </a:lnTo>
                <a:lnTo>
                  <a:pt x="13699" y="12531"/>
                </a:lnTo>
                <a:lnTo>
                  <a:pt x="13675" y="12604"/>
                </a:lnTo>
                <a:lnTo>
                  <a:pt x="13699" y="12677"/>
                </a:lnTo>
                <a:lnTo>
                  <a:pt x="13724" y="12750"/>
                </a:lnTo>
                <a:lnTo>
                  <a:pt x="13797" y="12872"/>
                </a:lnTo>
                <a:lnTo>
                  <a:pt x="13918" y="12945"/>
                </a:lnTo>
                <a:lnTo>
                  <a:pt x="13967" y="12969"/>
                </a:lnTo>
                <a:lnTo>
                  <a:pt x="14113" y="12969"/>
                </a:lnTo>
                <a:lnTo>
                  <a:pt x="14186" y="12945"/>
                </a:lnTo>
                <a:lnTo>
                  <a:pt x="14308" y="12872"/>
                </a:lnTo>
                <a:lnTo>
                  <a:pt x="14381" y="12750"/>
                </a:lnTo>
                <a:lnTo>
                  <a:pt x="14405" y="12677"/>
                </a:lnTo>
                <a:lnTo>
                  <a:pt x="14405" y="12604"/>
                </a:lnTo>
                <a:lnTo>
                  <a:pt x="14405" y="12531"/>
                </a:lnTo>
                <a:lnTo>
                  <a:pt x="14381" y="12458"/>
                </a:lnTo>
                <a:lnTo>
                  <a:pt x="14308" y="12361"/>
                </a:lnTo>
                <a:lnTo>
                  <a:pt x="14186" y="12288"/>
                </a:lnTo>
                <a:lnTo>
                  <a:pt x="14113" y="12264"/>
                </a:lnTo>
                <a:lnTo>
                  <a:pt x="14040" y="12239"/>
                </a:lnTo>
                <a:close/>
                <a:moveTo>
                  <a:pt x="14089" y="11753"/>
                </a:moveTo>
                <a:lnTo>
                  <a:pt x="14235" y="11777"/>
                </a:lnTo>
                <a:lnTo>
                  <a:pt x="14381" y="11801"/>
                </a:lnTo>
                <a:lnTo>
                  <a:pt x="14502" y="11874"/>
                </a:lnTo>
                <a:lnTo>
                  <a:pt x="14600" y="11972"/>
                </a:lnTo>
                <a:lnTo>
                  <a:pt x="14673" y="12093"/>
                </a:lnTo>
                <a:lnTo>
                  <a:pt x="14746" y="12215"/>
                </a:lnTo>
                <a:lnTo>
                  <a:pt x="14770" y="12385"/>
                </a:lnTo>
                <a:lnTo>
                  <a:pt x="14794" y="12580"/>
                </a:lnTo>
                <a:lnTo>
                  <a:pt x="14770" y="12750"/>
                </a:lnTo>
                <a:lnTo>
                  <a:pt x="14721" y="12896"/>
                </a:lnTo>
                <a:lnTo>
                  <a:pt x="14648" y="13042"/>
                </a:lnTo>
                <a:lnTo>
                  <a:pt x="14551" y="13164"/>
                </a:lnTo>
                <a:lnTo>
                  <a:pt x="14405" y="13261"/>
                </a:lnTo>
                <a:lnTo>
                  <a:pt x="14259" y="13334"/>
                </a:lnTo>
                <a:lnTo>
                  <a:pt x="14089" y="13383"/>
                </a:lnTo>
                <a:lnTo>
                  <a:pt x="13870" y="13383"/>
                </a:lnTo>
                <a:lnTo>
                  <a:pt x="13651" y="13334"/>
                </a:lnTo>
                <a:lnTo>
                  <a:pt x="13480" y="13261"/>
                </a:lnTo>
                <a:lnTo>
                  <a:pt x="13334" y="13164"/>
                </a:lnTo>
                <a:lnTo>
                  <a:pt x="13237" y="13018"/>
                </a:lnTo>
                <a:lnTo>
                  <a:pt x="13164" y="12848"/>
                </a:lnTo>
                <a:lnTo>
                  <a:pt x="13164" y="12653"/>
                </a:lnTo>
                <a:lnTo>
                  <a:pt x="13213" y="12434"/>
                </a:lnTo>
                <a:lnTo>
                  <a:pt x="13286" y="12264"/>
                </a:lnTo>
                <a:lnTo>
                  <a:pt x="13359" y="12118"/>
                </a:lnTo>
                <a:lnTo>
                  <a:pt x="13480" y="11972"/>
                </a:lnTo>
                <a:lnTo>
                  <a:pt x="13602" y="11850"/>
                </a:lnTo>
                <a:lnTo>
                  <a:pt x="13602" y="11826"/>
                </a:lnTo>
                <a:lnTo>
                  <a:pt x="13675" y="11850"/>
                </a:lnTo>
                <a:lnTo>
                  <a:pt x="13748" y="11850"/>
                </a:lnTo>
                <a:lnTo>
                  <a:pt x="13797" y="11826"/>
                </a:lnTo>
                <a:lnTo>
                  <a:pt x="13845" y="11777"/>
                </a:lnTo>
                <a:lnTo>
                  <a:pt x="13918" y="11777"/>
                </a:lnTo>
                <a:lnTo>
                  <a:pt x="14089" y="11753"/>
                </a:lnTo>
                <a:close/>
                <a:moveTo>
                  <a:pt x="5475" y="11631"/>
                </a:moveTo>
                <a:lnTo>
                  <a:pt x="5524" y="11704"/>
                </a:lnTo>
                <a:lnTo>
                  <a:pt x="5597" y="11728"/>
                </a:lnTo>
                <a:lnTo>
                  <a:pt x="5645" y="11753"/>
                </a:lnTo>
                <a:lnTo>
                  <a:pt x="5743" y="11753"/>
                </a:lnTo>
                <a:lnTo>
                  <a:pt x="5840" y="11728"/>
                </a:lnTo>
                <a:lnTo>
                  <a:pt x="5937" y="11753"/>
                </a:lnTo>
                <a:lnTo>
                  <a:pt x="6010" y="11801"/>
                </a:lnTo>
                <a:lnTo>
                  <a:pt x="6083" y="11874"/>
                </a:lnTo>
                <a:lnTo>
                  <a:pt x="6132" y="11972"/>
                </a:lnTo>
                <a:lnTo>
                  <a:pt x="6181" y="12093"/>
                </a:lnTo>
                <a:lnTo>
                  <a:pt x="6229" y="12361"/>
                </a:lnTo>
                <a:lnTo>
                  <a:pt x="6229" y="12653"/>
                </a:lnTo>
                <a:lnTo>
                  <a:pt x="6181" y="12945"/>
                </a:lnTo>
                <a:lnTo>
                  <a:pt x="6132" y="13067"/>
                </a:lnTo>
                <a:lnTo>
                  <a:pt x="6083" y="13164"/>
                </a:lnTo>
                <a:lnTo>
                  <a:pt x="6010" y="13261"/>
                </a:lnTo>
                <a:lnTo>
                  <a:pt x="5937" y="13310"/>
                </a:lnTo>
                <a:lnTo>
                  <a:pt x="5840" y="13359"/>
                </a:lnTo>
                <a:lnTo>
                  <a:pt x="5743" y="13383"/>
                </a:lnTo>
                <a:lnTo>
                  <a:pt x="5645" y="13407"/>
                </a:lnTo>
                <a:lnTo>
                  <a:pt x="5548" y="13407"/>
                </a:lnTo>
                <a:lnTo>
                  <a:pt x="5353" y="13359"/>
                </a:lnTo>
                <a:lnTo>
                  <a:pt x="5159" y="13286"/>
                </a:lnTo>
                <a:lnTo>
                  <a:pt x="5013" y="13140"/>
                </a:lnTo>
                <a:lnTo>
                  <a:pt x="4867" y="12994"/>
                </a:lnTo>
                <a:lnTo>
                  <a:pt x="4769" y="12823"/>
                </a:lnTo>
                <a:lnTo>
                  <a:pt x="4721" y="12629"/>
                </a:lnTo>
                <a:lnTo>
                  <a:pt x="4721" y="12434"/>
                </a:lnTo>
                <a:lnTo>
                  <a:pt x="4745" y="12264"/>
                </a:lnTo>
                <a:lnTo>
                  <a:pt x="4818" y="12118"/>
                </a:lnTo>
                <a:lnTo>
                  <a:pt x="4915" y="11972"/>
                </a:lnTo>
                <a:lnTo>
                  <a:pt x="5037" y="11850"/>
                </a:lnTo>
                <a:lnTo>
                  <a:pt x="5159" y="11753"/>
                </a:lnTo>
                <a:lnTo>
                  <a:pt x="5329" y="11680"/>
                </a:lnTo>
                <a:lnTo>
                  <a:pt x="5475" y="11631"/>
                </a:lnTo>
                <a:close/>
                <a:moveTo>
                  <a:pt x="706" y="0"/>
                </a:moveTo>
                <a:lnTo>
                  <a:pt x="511" y="25"/>
                </a:lnTo>
                <a:lnTo>
                  <a:pt x="317" y="49"/>
                </a:lnTo>
                <a:lnTo>
                  <a:pt x="146" y="122"/>
                </a:lnTo>
                <a:lnTo>
                  <a:pt x="73" y="171"/>
                </a:lnTo>
                <a:lnTo>
                  <a:pt x="25" y="268"/>
                </a:lnTo>
                <a:lnTo>
                  <a:pt x="0" y="341"/>
                </a:lnTo>
                <a:lnTo>
                  <a:pt x="25" y="438"/>
                </a:lnTo>
                <a:lnTo>
                  <a:pt x="49" y="536"/>
                </a:lnTo>
                <a:lnTo>
                  <a:pt x="122" y="609"/>
                </a:lnTo>
                <a:lnTo>
                  <a:pt x="195" y="633"/>
                </a:lnTo>
                <a:lnTo>
                  <a:pt x="292" y="657"/>
                </a:lnTo>
                <a:lnTo>
                  <a:pt x="657" y="657"/>
                </a:lnTo>
                <a:lnTo>
                  <a:pt x="1047" y="682"/>
                </a:lnTo>
                <a:lnTo>
                  <a:pt x="1412" y="730"/>
                </a:lnTo>
                <a:lnTo>
                  <a:pt x="1777" y="755"/>
                </a:lnTo>
                <a:lnTo>
                  <a:pt x="3188" y="828"/>
                </a:lnTo>
                <a:lnTo>
                  <a:pt x="3212" y="998"/>
                </a:lnTo>
                <a:lnTo>
                  <a:pt x="3237" y="1144"/>
                </a:lnTo>
                <a:lnTo>
                  <a:pt x="3358" y="1460"/>
                </a:lnTo>
                <a:lnTo>
                  <a:pt x="3480" y="1777"/>
                </a:lnTo>
                <a:lnTo>
                  <a:pt x="3602" y="2069"/>
                </a:lnTo>
                <a:lnTo>
                  <a:pt x="3772" y="2701"/>
                </a:lnTo>
                <a:lnTo>
                  <a:pt x="3918" y="3309"/>
                </a:lnTo>
                <a:lnTo>
                  <a:pt x="4210" y="4550"/>
                </a:lnTo>
                <a:lnTo>
                  <a:pt x="5329" y="9076"/>
                </a:lnTo>
                <a:lnTo>
                  <a:pt x="5329" y="9101"/>
                </a:lnTo>
                <a:lnTo>
                  <a:pt x="5159" y="9344"/>
                </a:lnTo>
                <a:lnTo>
                  <a:pt x="5037" y="9563"/>
                </a:lnTo>
                <a:lnTo>
                  <a:pt x="4842" y="9928"/>
                </a:lnTo>
                <a:lnTo>
                  <a:pt x="4696" y="10317"/>
                </a:lnTo>
                <a:lnTo>
                  <a:pt x="4526" y="10634"/>
                </a:lnTo>
                <a:lnTo>
                  <a:pt x="4453" y="10780"/>
                </a:lnTo>
                <a:lnTo>
                  <a:pt x="4380" y="10950"/>
                </a:lnTo>
                <a:lnTo>
                  <a:pt x="4356" y="10999"/>
                </a:lnTo>
                <a:lnTo>
                  <a:pt x="4380" y="11047"/>
                </a:lnTo>
                <a:lnTo>
                  <a:pt x="4404" y="11144"/>
                </a:lnTo>
                <a:lnTo>
                  <a:pt x="4429" y="11217"/>
                </a:lnTo>
                <a:lnTo>
                  <a:pt x="4453" y="11315"/>
                </a:lnTo>
                <a:lnTo>
                  <a:pt x="4526" y="11412"/>
                </a:lnTo>
                <a:lnTo>
                  <a:pt x="4672" y="11607"/>
                </a:lnTo>
                <a:lnTo>
                  <a:pt x="4502" y="11801"/>
                </a:lnTo>
                <a:lnTo>
                  <a:pt x="4380" y="12045"/>
                </a:lnTo>
                <a:lnTo>
                  <a:pt x="4307" y="12288"/>
                </a:lnTo>
                <a:lnTo>
                  <a:pt x="4283" y="12556"/>
                </a:lnTo>
                <a:lnTo>
                  <a:pt x="4283" y="12726"/>
                </a:lnTo>
                <a:lnTo>
                  <a:pt x="4307" y="12872"/>
                </a:lnTo>
                <a:lnTo>
                  <a:pt x="4356" y="13018"/>
                </a:lnTo>
                <a:lnTo>
                  <a:pt x="4429" y="13140"/>
                </a:lnTo>
                <a:lnTo>
                  <a:pt x="4502" y="13261"/>
                </a:lnTo>
                <a:lnTo>
                  <a:pt x="4575" y="13383"/>
                </a:lnTo>
                <a:lnTo>
                  <a:pt x="4696" y="13480"/>
                </a:lnTo>
                <a:lnTo>
                  <a:pt x="4818" y="13578"/>
                </a:lnTo>
                <a:lnTo>
                  <a:pt x="4940" y="13651"/>
                </a:lnTo>
                <a:lnTo>
                  <a:pt x="5061" y="13724"/>
                </a:lnTo>
                <a:lnTo>
                  <a:pt x="5207" y="13772"/>
                </a:lnTo>
                <a:lnTo>
                  <a:pt x="5353" y="13797"/>
                </a:lnTo>
                <a:lnTo>
                  <a:pt x="5499" y="13821"/>
                </a:lnTo>
                <a:lnTo>
                  <a:pt x="5791" y="13821"/>
                </a:lnTo>
                <a:lnTo>
                  <a:pt x="5937" y="13797"/>
                </a:lnTo>
                <a:lnTo>
                  <a:pt x="6108" y="13748"/>
                </a:lnTo>
                <a:lnTo>
                  <a:pt x="6254" y="13675"/>
                </a:lnTo>
                <a:lnTo>
                  <a:pt x="6375" y="13553"/>
                </a:lnTo>
                <a:lnTo>
                  <a:pt x="6473" y="13432"/>
                </a:lnTo>
                <a:lnTo>
                  <a:pt x="6570" y="13286"/>
                </a:lnTo>
                <a:lnTo>
                  <a:pt x="6619" y="13140"/>
                </a:lnTo>
                <a:lnTo>
                  <a:pt x="6667" y="12969"/>
                </a:lnTo>
                <a:lnTo>
                  <a:pt x="6692" y="12799"/>
                </a:lnTo>
                <a:lnTo>
                  <a:pt x="6692" y="12629"/>
                </a:lnTo>
                <a:lnTo>
                  <a:pt x="6692" y="12434"/>
                </a:lnTo>
                <a:lnTo>
                  <a:pt x="6667" y="12264"/>
                </a:lnTo>
                <a:lnTo>
                  <a:pt x="6619" y="12093"/>
                </a:lnTo>
                <a:lnTo>
                  <a:pt x="6570" y="11923"/>
                </a:lnTo>
                <a:lnTo>
                  <a:pt x="6497" y="11777"/>
                </a:lnTo>
                <a:lnTo>
                  <a:pt x="6424" y="11631"/>
                </a:lnTo>
                <a:lnTo>
                  <a:pt x="6327" y="11509"/>
                </a:lnTo>
                <a:lnTo>
                  <a:pt x="6862" y="11534"/>
                </a:lnTo>
                <a:lnTo>
                  <a:pt x="7373" y="11534"/>
                </a:lnTo>
                <a:lnTo>
                  <a:pt x="8371" y="11631"/>
                </a:lnTo>
                <a:lnTo>
                  <a:pt x="9368" y="11728"/>
                </a:lnTo>
                <a:lnTo>
                  <a:pt x="9831" y="11753"/>
                </a:lnTo>
                <a:lnTo>
                  <a:pt x="10293" y="11753"/>
                </a:lnTo>
                <a:lnTo>
                  <a:pt x="11218" y="11704"/>
                </a:lnTo>
                <a:lnTo>
                  <a:pt x="11704" y="11680"/>
                </a:lnTo>
                <a:lnTo>
                  <a:pt x="12166" y="11680"/>
                </a:lnTo>
                <a:lnTo>
                  <a:pt x="12629" y="11704"/>
                </a:lnTo>
                <a:lnTo>
                  <a:pt x="13091" y="11753"/>
                </a:lnTo>
                <a:lnTo>
                  <a:pt x="12921" y="11996"/>
                </a:lnTo>
                <a:lnTo>
                  <a:pt x="12799" y="12264"/>
                </a:lnTo>
                <a:lnTo>
                  <a:pt x="12750" y="12434"/>
                </a:lnTo>
                <a:lnTo>
                  <a:pt x="12702" y="12580"/>
                </a:lnTo>
                <a:lnTo>
                  <a:pt x="12702" y="12726"/>
                </a:lnTo>
                <a:lnTo>
                  <a:pt x="12702" y="12872"/>
                </a:lnTo>
                <a:lnTo>
                  <a:pt x="12750" y="13018"/>
                </a:lnTo>
                <a:lnTo>
                  <a:pt x="12799" y="13140"/>
                </a:lnTo>
                <a:lnTo>
                  <a:pt x="12848" y="13261"/>
                </a:lnTo>
                <a:lnTo>
                  <a:pt x="12945" y="13383"/>
                </a:lnTo>
                <a:lnTo>
                  <a:pt x="13042" y="13480"/>
                </a:lnTo>
                <a:lnTo>
                  <a:pt x="13140" y="13553"/>
                </a:lnTo>
                <a:lnTo>
                  <a:pt x="13261" y="13626"/>
                </a:lnTo>
                <a:lnTo>
                  <a:pt x="13407" y="13699"/>
                </a:lnTo>
                <a:lnTo>
                  <a:pt x="13553" y="13748"/>
                </a:lnTo>
                <a:lnTo>
                  <a:pt x="13699" y="13797"/>
                </a:lnTo>
                <a:lnTo>
                  <a:pt x="13845" y="13821"/>
                </a:lnTo>
                <a:lnTo>
                  <a:pt x="14016" y="13821"/>
                </a:lnTo>
                <a:lnTo>
                  <a:pt x="14283" y="13797"/>
                </a:lnTo>
                <a:lnTo>
                  <a:pt x="14502" y="13748"/>
                </a:lnTo>
                <a:lnTo>
                  <a:pt x="14697" y="13651"/>
                </a:lnTo>
                <a:lnTo>
                  <a:pt x="14867" y="13505"/>
                </a:lnTo>
                <a:lnTo>
                  <a:pt x="14989" y="13359"/>
                </a:lnTo>
                <a:lnTo>
                  <a:pt x="15086" y="13164"/>
                </a:lnTo>
                <a:lnTo>
                  <a:pt x="15159" y="12969"/>
                </a:lnTo>
                <a:lnTo>
                  <a:pt x="15208" y="12750"/>
                </a:lnTo>
                <a:lnTo>
                  <a:pt x="15208" y="12531"/>
                </a:lnTo>
                <a:lnTo>
                  <a:pt x="15184" y="12337"/>
                </a:lnTo>
                <a:lnTo>
                  <a:pt x="15159" y="12118"/>
                </a:lnTo>
                <a:lnTo>
                  <a:pt x="15086" y="11923"/>
                </a:lnTo>
                <a:lnTo>
                  <a:pt x="14989" y="11728"/>
                </a:lnTo>
                <a:lnTo>
                  <a:pt x="14867" y="11582"/>
                </a:lnTo>
                <a:lnTo>
                  <a:pt x="14721" y="11436"/>
                </a:lnTo>
                <a:lnTo>
                  <a:pt x="14551" y="11339"/>
                </a:lnTo>
                <a:lnTo>
                  <a:pt x="14405" y="11144"/>
                </a:lnTo>
                <a:lnTo>
                  <a:pt x="14648" y="11120"/>
                </a:lnTo>
                <a:lnTo>
                  <a:pt x="14989" y="11120"/>
                </a:lnTo>
                <a:lnTo>
                  <a:pt x="15062" y="11071"/>
                </a:lnTo>
                <a:lnTo>
                  <a:pt x="15086" y="10999"/>
                </a:lnTo>
                <a:lnTo>
                  <a:pt x="15111" y="10926"/>
                </a:lnTo>
                <a:lnTo>
                  <a:pt x="15086" y="10853"/>
                </a:lnTo>
                <a:lnTo>
                  <a:pt x="15062" y="10780"/>
                </a:lnTo>
                <a:lnTo>
                  <a:pt x="14989" y="10707"/>
                </a:lnTo>
                <a:lnTo>
                  <a:pt x="14892" y="10682"/>
                </a:lnTo>
                <a:lnTo>
                  <a:pt x="14648" y="10682"/>
                </a:lnTo>
                <a:lnTo>
                  <a:pt x="14429" y="10707"/>
                </a:lnTo>
                <a:lnTo>
                  <a:pt x="13967" y="10780"/>
                </a:lnTo>
                <a:lnTo>
                  <a:pt x="12653" y="10780"/>
                </a:lnTo>
                <a:lnTo>
                  <a:pt x="11339" y="10755"/>
                </a:lnTo>
                <a:lnTo>
                  <a:pt x="10050" y="10707"/>
                </a:lnTo>
                <a:lnTo>
                  <a:pt x="8760" y="10707"/>
                </a:lnTo>
                <a:lnTo>
                  <a:pt x="7495" y="10731"/>
                </a:lnTo>
                <a:lnTo>
                  <a:pt x="7081" y="10707"/>
                </a:lnTo>
                <a:lnTo>
                  <a:pt x="6643" y="10682"/>
                </a:lnTo>
                <a:lnTo>
                  <a:pt x="6229" y="10634"/>
                </a:lnTo>
                <a:lnTo>
                  <a:pt x="5816" y="10634"/>
                </a:lnTo>
                <a:lnTo>
                  <a:pt x="5864" y="10439"/>
                </a:lnTo>
                <a:lnTo>
                  <a:pt x="5913" y="10269"/>
                </a:lnTo>
                <a:lnTo>
                  <a:pt x="6035" y="9977"/>
                </a:lnTo>
                <a:lnTo>
                  <a:pt x="6059" y="9831"/>
                </a:lnTo>
                <a:lnTo>
                  <a:pt x="6083" y="9709"/>
                </a:lnTo>
                <a:lnTo>
                  <a:pt x="6400" y="9709"/>
                </a:lnTo>
                <a:lnTo>
                  <a:pt x="6716" y="9685"/>
                </a:lnTo>
                <a:lnTo>
                  <a:pt x="7300" y="9660"/>
                </a:lnTo>
                <a:lnTo>
                  <a:pt x="7860" y="9636"/>
                </a:lnTo>
                <a:lnTo>
                  <a:pt x="8395" y="9612"/>
                </a:lnTo>
                <a:lnTo>
                  <a:pt x="9466" y="9514"/>
                </a:lnTo>
                <a:lnTo>
                  <a:pt x="10512" y="9417"/>
                </a:lnTo>
                <a:lnTo>
                  <a:pt x="11558" y="9368"/>
                </a:lnTo>
                <a:lnTo>
                  <a:pt x="12604" y="9295"/>
                </a:lnTo>
                <a:lnTo>
                  <a:pt x="13140" y="9247"/>
                </a:lnTo>
                <a:lnTo>
                  <a:pt x="13651" y="9174"/>
                </a:lnTo>
                <a:lnTo>
                  <a:pt x="13991" y="9125"/>
                </a:lnTo>
                <a:lnTo>
                  <a:pt x="14332" y="9003"/>
                </a:lnTo>
                <a:lnTo>
                  <a:pt x="14624" y="8833"/>
                </a:lnTo>
                <a:lnTo>
                  <a:pt x="14916" y="8614"/>
                </a:lnTo>
                <a:lnTo>
                  <a:pt x="15062" y="8492"/>
                </a:lnTo>
                <a:lnTo>
                  <a:pt x="15159" y="8322"/>
                </a:lnTo>
                <a:lnTo>
                  <a:pt x="15257" y="8152"/>
                </a:lnTo>
                <a:lnTo>
                  <a:pt x="15354" y="7957"/>
                </a:lnTo>
                <a:lnTo>
                  <a:pt x="15500" y="7592"/>
                </a:lnTo>
                <a:lnTo>
                  <a:pt x="15646" y="7227"/>
                </a:lnTo>
                <a:lnTo>
                  <a:pt x="15914" y="6546"/>
                </a:lnTo>
                <a:lnTo>
                  <a:pt x="15987" y="6546"/>
                </a:lnTo>
                <a:lnTo>
                  <a:pt x="16011" y="6521"/>
                </a:lnTo>
                <a:lnTo>
                  <a:pt x="16035" y="6497"/>
                </a:lnTo>
                <a:lnTo>
                  <a:pt x="16035" y="6473"/>
                </a:lnTo>
                <a:lnTo>
                  <a:pt x="16011" y="6424"/>
                </a:lnTo>
                <a:lnTo>
                  <a:pt x="15987" y="6424"/>
                </a:lnTo>
                <a:lnTo>
                  <a:pt x="16303" y="5816"/>
                </a:lnTo>
                <a:lnTo>
                  <a:pt x="16327" y="5767"/>
                </a:lnTo>
                <a:lnTo>
                  <a:pt x="16352" y="5743"/>
                </a:lnTo>
                <a:lnTo>
                  <a:pt x="16376" y="5670"/>
                </a:lnTo>
                <a:lnTo>
                  <a:pt x="17009" y="4550"/>
                </a:lnTo>
                <a:lnTo>
                  <a:pt x="17325" y="3991"/>
                </a:lnTo>
                <a:lnTo>
                  <a:pt x="17641" y="3431"/>
                </a:lnTo>
                <a:lnTo>
                  <a:pt x="17666" y="3334"/>
                </a:lnTo>
                <a:lnTo>
                  <a:pt x="17641" y="3236"/>
                </a:lnTo>
                <a:lnTo>
                  <a:pt x="17690" y="2945"/>
                </a:lnTo>
                <a:lnTo>
                  <a:pt x="17690" y="2799"/>
                </a:lnTo>
                <a:lnTo>
                  <a:pt x="17690" y="2677"/>
                </a:lnTo>
                <a:lnTo>
                  <a:pt x="17641" y="2555"/>
                </a:lnTo>
                <a:lnTo>
                  <a:pt x="17568" y="2458"/>
                </a:lnTo>
                <a:lnTo>
                  <a:pt x="17495" y="2361"/>
                </a:lnTo>
                <a:lnTo>
                  <a:pt x="17398" y="2288"/>
                </a:lnTo>
                <a:lnTo>
                  <a:pt x="17301" y="2215"/>
                </a:lnTo>
                <a:lnTo>
                  <a:pt x="17155" y="2166"/>
                </a:lnTo>
                <a:lnTo>
                  <a:pt x="16984" y="2117"/>
                </a:lnTo>
                <a:lnTo>
                  <a:pt x="16790" y="2069"/>
                </a:lnTo>
                <a:lnTo>
                  <a:pt x="16376" y="2069"/>
                </a:lnTo>
                <a:lnTo>
                  <a:pt x="15597" y="2093"/>
                </a:lnTo>
                <a:lnTo>
                  <a:pt x="14283" y="2093"/>
                </a:lnTo>
                <a:lnTo>
                  <a:pt x="13651" y="2069"/>
                </a:lnTo>
                <a:lnTo>
                  <a:pt x="12994" y="2020"/>
                </a:lnTo>
                <a:lnTo>
                  <a:pt x="11753" y="1923"/>
                </a:lnTo>
                <a:lnTo>
                  <a:pt x="10488" y="1898"/>
                </a:lnTo>
                <a:lnTo>
                  <a:pt x="9222" y="1874"/>
                </a:lnTo>
                <a:lnTo>
                  <a:pt x="7981" y="1874"/>
                </a:lnTo>
                <a:lnTo>
                  <a:pt x="7032" y="1850"/>
                </a:lnTo>
                <a:lnTo>
                  <a:pt x="6083" y="1825"/>
                </a:lnTo>
                <a:lnTo>
                  <a:pt x="5159" y="1801"/>
                </a:lnTo>
                <a:lnTo>
                  <a:pt x="4210" y="1801"/>
                </a:lnTo>
                <a:lnTo>
                  <a:pt x="4112" y="1509"/>
                </a:lnTo>
                <a:lnTo>
                  <a:pt x="3991" y="1241"/>
                </a:lnTo>
                <a:lnTo>
                  <a:pt x="3942" y="998"/>
                </a:lnTo>
                <a:lnTo>
                  <a:pt x="3845" y="633"/>
                </a:lnTo>
                <a:lnTo>
                  <a:pt x="3796" y="463"/>
                </a:lnTo>
                <a:lnTo>
                  <a:pt x="3723" y="292"/>
                </a:lnTo>
                <a:lnTo>
                  <a:pt x="3650" y="195"/>
                </a:lnTo>
                <a:lnTo>
                  <a:pt x="3577" y="146"/>
                </a:lnTo>
                <a:lnTo>
                  <a:pt x="3529" y="146"/>
                </a:lnTo>
                <a:lnTo>
                  <a:pt x="2604" y="122"/>
                </a:lnTo>
                <a:lnTo>
                  <a:pt x="1655" y="73"/>
                </a:lnTo>
                <a:lnTo>
                  <a:pt x="90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78" name="Shape 778"/>
          <p:cNvSpPr/>
          <p:nvPr/>
        </p:nvSpPr>
        <p:spPr>
          <a:xfrm>
            <a:off x="2032260" y="3284961"/>
            <a:ext cx="389303" cy="316438"/>
          </a:xfrm>
          <a:custGeom>
            <a:avLst/>
            <a:gdLst/>
            <a:ahLst/>
            <a:cxnLst/>
            <a:rect l="0" t="0" r="0" b="0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79" name="Shape 779"/>
          <p:cNvSpPr/>
          <p:nvPr/>
        </p:nvSpPr>
        <p:spPr>
          <a:xfrm>
            <a:off x="2640620" y="3259435"/>
            <a:ext cx="351515" cy="354706"/>
          </a:xfrm>
          <a:custGeom>
            <a:avLst/>
            <a:gdLst/>
            <a:ahLst/>
            <a:cxnLst/>
            <a:rect l="0" t="0" r="0" b="0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80" name="Shape 780"/>
          <p:cNvSpPr/>
          <p:nvPr/>
        </p:nvSpPr>
        <p:spPr>
          <a:xfrm>
            <a:off x="3196312" y="3304105"/>
            <a:ext cx="397258" cy="292507"/>
          </a:xfrm>
          <a:custGeom>
            <a:avLst/>
            <a:gdLst/>
            <a:ahLst/>
            <a:cxnLst/>
            <a:rect l="0" t="0" r="0" b="0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81" name="Shape 781"/>
          <p:cNvSpPr/>
          <p:nvPr/>
        </p:nvSpPr>
        <p:spPr>
          <a:xfrm>
            <a:off x="3784982" y="3304105"/>
            <a:ext cx="396733" cy="292507"/>
          </a:xfrm>
          <a:custGeom>
            <a:avLst/>
            <a:gdLst/>
            <a:ahLst/>
            <a:cxnLst/>
            <a:rect l="0" t="0" r="0" b="0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82" name="Shape 782"/>
          <p:cNvSpPr/>
          <p:nvPr/>
        </p:nvSpPr>
        <p:spPr>
          <a:xfrm>
            <a:off x="4383223" y="3275389"/>
            <a:ext cx="382353" cy="335037"/>
          </a:xfrm>
          <a:custGeom>
            <a:avLst/>
            <a:gdLst/>
            <a:ahLst/>
            <a:cxnLst/>
            <a:rect l="0" t="0" r="0" b="0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83" name="Shape 783"/>
          <p:cNvSpPr/>
          <p:nvPr/>
        </p:nvSpPr>
        <p:spPr>
          <a:xfrm>
            <a:off x="4951132" y="3234980"/>
            <a:ext cx="419615" cy="422784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84" name="Shape 784"/>
          <p:cNvSpPr/>
          <p:nvPr/>
        </p:nvSpPr>
        <p:spPr>
          <a:xfrm>
            <a:off x="5569064" y="3258910"/>
            <a:ext cx="359492" cy="364279"/>
          </a:xfrm>
          <a:custGeom>
            <a:avLst/>
            <a:gdLst/>
            <a:ahLst/>
            <a:cxnLst/>
            <a:rect l="0" t="0" r="0" b="0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85" name="Shape 785"/>
          <p:cNvSpPr/>
          <p:nvPr/>
        </p:nvSpPr>
        <p:spPr>
          <a:xfrm>
            <a:off x="258820" y="3831080"/>
            <a:ext cx="409497" cy="398853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86" name="Shape 786"/>
          <p:cNvSpPr/>
          <p:nvPr/>
        </p:nvSpPr>
        <p:spPr>
          <a:xfrm>
            <a:off x="828345" y="3895419"/>
            <a:ext cx="436619" cy="266980"/>
          </a:xfrm>
          <a:custGeom>
            <a:avLst/>
            <a:gdLst/>
            <a:ahLst/>
            <a:cxnLst/>
            <a:rect l="0" t="0" r="0" b="0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87" name="Shape 787"/>
          <p:cNvSpPr/>
          <p:nvPr/>
        </p:nvSpPr>
        <p:spPr>
          <a:xfrm>
            <a:off x="1518572" y="3803959"/>
            <a:ext cx="256359" cy="437143"/>
          </a:xfrm>
          <a:custGeom>
            <a:avLst/>
            <a:gdLst/>
            <a:ahLst/>
            <a:cxnLst/>
            <a:rect l="0" t="0" r="0" b="0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88" name="Shape 788"/>
          <p:cNvSpPr/>
          <p:nvPr/>
        </p:nvSpPr>
        <p:spPr>
          <a:xfrm>
            <a:off x="2069500" y="3845963"/>
            <a:ext cx="321749" cy="403661"/>
          </a:xfrm>
          <a:custGeom>
            <a:avLst/>
            <a:gdLst/>
            <a:ahLst/>
            <a:cxnLst/>
            <a:rect l="0" t="0" r="0" b="0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89" name="Shape 789"/>
          <p:cNvSpPr/>
          <p:nvPr/>
        </p:nvSpPr>
        <p:spPr>
          <a:xfrm>
            <a:off x="2632643" y="3876821"/>
            <a:ext cx="362159" cy="314821"/>
          </a:xfrm>
          <a:custGeom>
            <a:avLst/>
            <a:gdLst/>
            <a:ahLst/>
            <a:cxnLst/>
            <a:rect l="0" t="0" r="0" b="0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90" name="Shape 790"/>
          <p:cNvSpPr/>
          <p:nvPr/>
        </p:nvSpPr>
        <p:spPr>
          <a:xfrm>
            <a:off x="3218100" y="3848629"/>
            <a:ext cx="363230" cy="363754"/>
          </a:xfrm>
          <a:custGeom>
            <a:avLst/>
            <a:gdLst/>
            <a:ahLst/>
            <a:cxnLst/>
            <a:rect l="0" t="0" r="0" b="0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91" name="Shape 791"/>
          <p:cNvSpPr/>
          <p:nvPr/>
        </p:nvSpPr>
        <p:spPr>
          <a:xfrm>
            <a:off x="3804126" y="3843843"/>
            <a:ext cx="365874" cy="374397"/>
          </a:xfrm>
          <a:custGeom>
            <a:avLst/>
            <a:gdLst/>
            <a:ahLst/>
            <a:cxnLst/>
            <a:rect l="0" t="0" r="0" b="0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92" name="Shape 792"/>
          <p:cNvSpPr/>
          <p:nvPr/>
        </p:nvSpPr>
        <p:spPr>
          <a:xfrm>
            <a:off x="4363533" y="3847558"/>
            <a:ext cx="422260" cy="356848"/>
          </a:xfrm>
          <a:custGeom>
            <a:avLst/>
            <a:gdLst/>
            <a:ahLst/>
            <a:cxnLst/>
            <a:rect l="0" t="0" r="0" b="0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93" name="Shape 793"/>
          <p:cNvSpPr/>
          <p:nvPr/>
        </p:nvSpPr>
        <p:spPr>
          <a:xfrm>
            <a:off x="4969227" y="3840128"/>
            <a:ext cx="384495" cy="379708"/>
          </a:xfrm>
          <a:custGeom>
            <a:avLst/>
            <a:gdLst/>
            <a:ahLst/>
            <a:cxnLst/>
            <a:rect l="0" t="0" r="0" b="0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94" name="Shape 794"/>
          <p:cNvSpPr/>
          <p:nvPr/>
        </p:nvSpPr>
        <p:spPr>
          <a:xfrm>
            <a:off x="5566398" y="3822033"/>
            <a:ext cx="368540" cy="412163"/>
          </a:xfrm>
          <a:custGeom>
            <a:avLst/>
            <a:gdLst/>
            <a:ahLst/>
            <a:cxnLst/>
            <a:rect l="0" t="0" r="0" b="0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95" name="Shape 795"/>
          <p:cNvSpPr/>
          <p:nvPr/>
        </p:nvSpPr>
        <p:spPr>
          <a:xfrm>
            <a:off x="230650" y="4486231"/>
            <a:ext cx="474362" cy="267505"/>
          </a:xfrm>
          <a:custGeom>
            <a:avLst/>
            <a:gdLst/>
            <a:ahLst/>
            <a:cxnLst/>
            <a:rect l="0" t="0" r="0" b="0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96" name="Shape 796"/>
          <p:cNvSpPr/>
          <p:nvPr/>
        </p:nvSpPr>
        <p:spPr>
          <a:xfrm>
            <a:off x="858133" y="4415489"/>
            <a:ext cx="382375" cy="402590"/>
          </a:xfrm>
          <a:custGeom>
            <a:avLst/>
            <a:gdLst/>
            <a:ahLst/>
            <a:cxnLst/>
            <a:rect l="0" t="0" r="0" b="0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97" name="Shape 797"/>
          <p:cNvSpPr/>
          <p:nvPr/>
        </p:nvSpPr>
        <p:spPr>
          <a:xfrm>
            <a:off x="1430849" y="4392629"/>
            <a:ext cx="420643" cy="433952"/>
          </a:xfrm>
          <a:custGeom>
            <a:avLst/>
            <a:gdLst/>
            <a:ahLst/>
            <a:cxnLst/>
            <a:rect l="0" t="0" r="0" b="0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98" name="Shape 798"/>
          <p:cNvSpPr/>
          <p:nvPr/>
        </p:nvSpPr>
        <p:spPr>
          <a:xfrm>
            <a:off x="2039712" y="4429322"/>
            <a:ext cx="371207" cy="375993"/>
          </a:xfrm>
          <a:custGeom>
            <a:avLst/>
            <a:gdLst/>
            <a:ahLst/>
            <a:cxnLst/>
            <a:rect l="0" t="0" r="0" b="0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99" name="Shape 799"/>
          <p:cNvSpPr/>
          <p:nvPr/>
        </p:nvSpPr>
        <p:spPr>
          <a:xfrm>
            <a:off x="2590093" y="4430393"/>
            <a:ext cx="446191" cy="372256"/>
          </a:xfrm>
          <a:custGeom>
            <a:avLst/>
            <a:gdLst/>
            <a:ahLst/>
            <a:cxnLst/>
            <a:rect l="0" t="0" r="0" b="0"/>
            <a:pathLst>
              <a:path w="20416" h="17033" extrusionOk="0">
                <a:moveTo>
                  <a:pt x="9003" y="852"/>
                </a:moveTo>
                <a:lnTo>
                  <a:pt x="8882" y="925"/>
                </a:lnTo>
                <a:lnTo>
                  <a:pt x="8736" y="998"/>
                </a:lnTo>
                <a:lnTo>
                  <a:pt x="8614" y="1095"/>
                </a:lnTo>
                <a:lnTo>
                  <a:pt x="8492" y="1192"/>
                </a:lnTo>
                <a:lnTo>
                  <a:pt x="8395" y="1314"/>
                </a:lnTo>
                <a:lnTo>
                  <a:pt x="8322" y="1460"/>
                </a:lnTo>
                <a:lnTo>
                  <a:pt x="8249" y="1582"/>
                </a:lnTo>
                <a:lnTo>
                  <a:pt x="8225" y="1752"/>
                </a:lnTo>
                <a:lnTo>
                  <a:pt x="8225" y="1898"/>
                </a:lnTo>
                <a:lnTo>
                  <a:pt x="8249" y="2068"/>
                </a:lnTo>
                <a:lnTo>
                  <a:pt x="8298" y="2214"/>
                </a:lnTo>
                <a:lnTo>
                  <a:pt x="8371" y="2360"/>
                </a:lnTo>
                <a:lnTo>
                  <a:pt x="8468" y="2482"/>
                </a:lnTo>
                <a:lnTo>
                  <a:pt x="8565" y="2604"/>
                </a:lnTo>
                <a:lnTo>
                  <a:pt x="8784" y="2847"/>
                </a:lnTo>
                <a:lnTo>
                  <a:pt x="8857" y="2969"/>
                </a:lnTo>
                <a:lnTo>
                  <a:pt x="8882" y="3115"/>
                </a:lnTo>
                <a:lnTo>
                  <a:pt x="8882" y="3188"/>
                </a:lnTo>
                <a:lnTo>
                  <a:pt x="8882" y="3261"/>
                </a:lnTo>
                <a:lnTo>
                  <a:pt x="8833" y="3334"/>
                </a:lnTo>
                <a:lnTo>
                  <a:pt x="8784" y="3431"/>
                </a:lnTo>
                <a:lnTo>
                  <a:pt x="8784" y="3455"/>
                </a:lnTo>
                <a:lnTo>
                  <a:pt x="8784" y="3504"/>
                </a:lnTo>
                <a:lnTo>
                  <a:pt x="8809" y="3528"/>
                </a:lnTo>
                <a:lnTo>
                  <a:pt x="8857" y="3528"/>
                </a:lnTo>
                <a:lnTo>
                  <a:pt x="8979" y="3504"/>
                </a:lnTo>
                <a:lnTo>
                  <a:pt x="9076" y="3431"/>
                </a:lnTo>
                <a:lnTo>
                  <a:pt x="9174" y="3358"/>
                </a:lnTo>
                <a:lnTo>
                  <a:pt x="9198" y="3261"/>
                </a:lnTo>
                <a:lnTo>
                  <a:pt x="9222" y="3163"/>
                </a:lnTo>
                <a:lnTo>
                  <a:pt x="9222" y="3042"/>
                </a:lnTo>
                <a:lnTo>
                  <a:pt x="9198" y="2920"/>
                </a:lnTo>
                <a:lnTo>
                  <a:pt x="9174" y="2774"/>
                </a:lnTo>
                <a:lnTo>
                  <a:pt x="9076" y="2628"/>
                </a:lnTo>
                <a:lnTo>
                  <a:pt x="8979" y="2506"/>
                </a:lnTo>
                <a:lnTo>
                  <a:pt x="8736" y="2263"/>
                </a:lnTo>
                <a:lnTo>
                  <a:pt x="8663" y="2166"/>
                </a:lnTo>
                <a:lnTo>
                  <a:pt x="8614" y="2068"/>
                </a:lnTo>
                <a:lnTo>
                  <a:pt x="8565" y="1971"/>
                </a:lnTo>
                <a:lnTo>
                  <a:pt x="8565" y="1898"/>
                </a:lnTo>
                <a:lnTo>
                  <a:pt x="8565" y="1801"/>
                </a:lnTo>
                <a:lnTo>
                  <a:pt x="8590" y="1728"/>
                </a:lnTo>
                <a:lnTo>
                  <a:pt x="8638" y="1582"/>
                </a:lnTo>
                <a:lnTo>
                  <a:pt x="8760" y="1436"/>
                </a:lnTo>
                <a:lnTo>
                  <a:pt x="8882" y="1290"/>
                </a:lnTo>
                <a:lnTo>
                  <a:pt x="9003" y="1144"/>
                </a:lnTo>
                <a:lnTo>
                  <a:pt x="9125" y="998"/>
                </a:lnTo>
                <a:lnTo>
                  <a:pt x="9125" y="949"/>
                </a:lnTo>
                <a:lnTo>
                  <a:pt x="9101" y="900"/>
                </a:lnTo>
                <a:lnTo>
                  <a:pt x="9076" y="852"/>
                </a:lnTo>
                <a:close/>
                <a:moveTo>
                  <a:pt x="11461" y="925"/>
                </a:moveTo>
                <a:lnTo>
                  <a:pt x="11461" y="949"/>
                </a:lnTo>
                <a:lnTo>
                  <a:pt x="11461" y="1046"/>
                </a:lnTo>
                <a:lnTo>
                  <a:pt x="11437" y="1144"/>
                </a:lnTo>
                <a:lnTo>
                  <a:pt x="11364" y="1338"/>
                </a:lnTo>
                <a:lnTo>
                  <a:pt x="11266" y="1484"/>
                </a:lnTo>
                <a:lnTo>
                  <a:pt x="11145" y="1630"/>
                </a:lnTo>
                <a:lnTo>
                  <a:pt x="10999" y="1776"/>
                </a:lnTo>
                <a:lnTo>
                  <a:pt x="10901" y="1947"/>
                </a:lnTo>
                <a:lnTo>
                  <a:pt x="10828" y="2117"/>
                </a:lnTo>
                <a:lnTo>
                  <a:pt x="10804" y="2214"/>
                </a:lnTo>
                <a:lnTo>
                  <a:pt x="10804" y="2336"/>
                </a:lnTo>
                <a:lnTo>
                  <a:pt x="10828" y="2482"/>
                </a:lnTo>
                <a:lnTo>
                  <a:pt x="10877" y="2604"/>
                </a:lnTo>
                <a:lnTo>
                  <a:pt x="10950" y="2750"/>
                </a:lnTo>
                <a:lnTo>
                  <a:pt x="11047" y="2871"/>
                </a:lnTo>
                <a:lnTo>
                  <a:pt x="11242" y="3115"/>
                </a:lnTo>
                <a:lnTo>
                  <a:pt x="11339" y="3236"/>
                </a:lnTo>
                <a:lnTo>
                  <a:pt x="11412" y="3358"/>
                </a:lnTo>
                <a:lnTo>
                  <a:pt x="11461" y="3480"/>
                </a:lnTo>
                <a:lnTo>
                  <a:pt x="11485" y="3626"/>
                </a:lnTo>
                <a:lnTo>
                  <a:pt x="11510" y="3772"/>
                </a:lnTo>
                <a:lnTo>
                  <a:pt x="11485" y="3966"/>
                </a:lnTo>
                <a:lnTo>
                  <a:pt x="11485" y="3991"/>
                </a:lnTo>
                <a:lnTo>
                  <a:pt x="11510" y="4039"/>
                </a:lnTo>
                <a:lnTo>
                  <a:pt x="11558" y="4039"/>
                </a:lnTo>
                <a:lnTo>
                  <a:pt x="11680" y="4015"/>
                </a:lnTo>
                <a:lnTo>
                  <a:pt x="11777" y="3942"/>
                </a:lnTo>
                <a:lnTo>
                  <a:pt x="11826" y="3869"/>
                </a:lnTo>
                <a:lnTo>
                  <a:pt x="11875" y="3796"/>
                </a:lnTo>
                <a:lnTo>
                  <a:pt x="11899" y="3723"/>
                </a:lnTo>
                <a:lnTo>
                  <a:pt x="11899" y="3626"/>
                </a:lnTo>
                <a:lnTo>
                  <a:pt x="11850" y="3407"/>
                </a:lnTo>
                <a:lnTo>
                  <a:pt x="11753" y="3212"/>
                </a:lnTo>
                <a:lnTo>
                  <a:pt x="11631" y="3017"/>
                </a:lnTo>
                <a:lnTo>
                  <a:pt x="11510" y="2847"/>
                </a:lnTo>
                <a:lnTo>
                  <a:pt x="11412" y="2701"/>
                </a:lnTo>
                <a:lnTo>
                  <a:pt x="11315" y="2579"/>
                </a:lnTo>
                <a:lnTo>
                  <a:pt x="11266" y="2433"/>
                </a:lnTo>
                <a:lnTo>
                  <a:pt x="11242" y="2312"/>
                </a:lnTo>
                <a:lnTo>
                  <a:pt x="11242" y="2190"/>
                </a:lnTo>
                <a:lnTo>
                  <a:pt x="11291" y="2068"/>
                </a:lnTo>
                <a:lnTo>
                  <a:pt x="11364" y="1947"/>
                </a:lnTo>
                <a:lnTo>
                  <a:pt x="11437" y="1825"/>
                </a:lnTo>
                <a:lnTo>
                  <a:pt x="11534" y="1728"/>
                </a:lnTo>
                <a:lnTo>
                  <a:pt x="11631" y="1630"/>
                </a:lnTo>
                <a:lnTo>
                  <a:pt x="11704" y="1533"/>
                </a:lnTo>
                <a:lnTo>
                  <a:pt x="11753" y="1411"/>
                </a:lnTo>
                <a:lnTo>
                  <a:pt x="11777" y="1290"/>
                </a:lnTo>
                <a:lnTo>
                  <a:pt x="11777" y="1144"/>
                </a:lnTo>
                <a:lnTo>
                  <a:pt x="11704" y="1022"/>
                </a:lnTo>
                <a:lnTo>
                  <a:pt x="11680" y="973"/>
                </a:lnTo>
                <a:lnTo>
                  <a:pt x="11631" y="949"/>
                </a:lnTo>
                <a:lnTo>
                  <a:pt x="11558" y="925"/>
                </a:lnTo>
                <a:close/>
                <a:moveTo>
                  <a:pt x="10050" y="0"/>
                </a:moveTo>
                <a:lnTo>
                  <a:pt x="10025" y="49"/>
                </a:lnTo>
                <a:lnTo>
                  <a:pt x="10025" y="73"/>
                </a:lnTo>
                <a:lnTo>
                  <a:pt x="10050" y="122"/>
                </a:lnTo>
                <a:lnTo>
                  <a:pt x="10123" y="219"/>
                </a:lnTo>
                <a:lnTo>
                  <a:pt x="10147" y="316"/>
                </a:lnTo>
                <a:lnTo>
                  <a:pt x="10171" y="414"/>
                </a:lnTo>
                <a:lnTo>
                  <a:pt x="10171" y="487"/>
                </a:lnTo>
                <a:lnTo>
                  <a:pt x="10147" y="560"/>
                </a:lnTo>
                <a:lnTo>
                  <a:pt x="10098" y="657"/>
                </a:lnTo>
                <a:lnTo>
                  <a:pt x="9977" y="803"/>
                </a:lnTo>
                <a:lnTo>
                  <a:pt x="9685" y="1095"/>
                </a:lnTo>
                <a:lnTo>
                  <a:pt x="9539" y="1265"/>
                </a:lnTo>
                <a:lnTo>
                  <a:pt x="9466" y="1411"/>
                </a:lnTo>
                <a:lnTo>
                  <a:pt x="9417" y="1557"/>
                </a:lnTo>
                <a:lnTo>
                  <a:pt x="9393" y="1703"/>
                </a:lnTo>
                <a:lnTo>
                  <a:pt x="9417" y="1849"/>
                </a:lnTo>
                <a:lnTo>
                  <a:pt x="9441" y="1995"/>
                </a:lnTo>
                <a:lnTo>
                  <a:pt x="9490" y="2117"/>
                </a:lnTo>
                <a:lnTo>
                  <a:pt x="9539" y="2263"/>
                </a:lnTo>
                <a:lnTo>
                  <a:pt x="9709" y="2506"/>
                </a:lnTo>
                <a:lnTo>
                  <a:pt x="9977" y="2847"/>
                </a:lnTo>
                <a:lnTo>
                  <a:pt x="10098" y="3042"/>
                </a:lnTo>
                <a:lnTo>
                  <a:pt x="10123" y="3139"/>
                </a:lnTo>
                <a:lnTo>
                  <a:pt x="10147" y="3261"/>
                </a:lnTo>
                <a:lnTo>
                  <a:pt x="10147" y="3358"/>
                </a:lnTo>
                <a:lnTo>
                  <a:pt x="10098" y="3431"/>
                </a:lnTo>
                <a:lnTo>
                  <a:pt x="10050" y="3528"/>
                </a:lnTo>
                <a:lnTo>
                  <a:pt x="9977" y="3601"/>
                </a:lnTo>
                <a:lnTo>
                  <a:pt x="9806" y="3747"/>
                </a:lnTo>
                <a:lnTo>
                  <a:pt x="9636" y="3869"/>
                </a:lnTo>
                <a:lnTo>
                  <a:pt x="9563" y="3966"/>
                </a:lnTo>
                <a:lnTo>
                  <a:pt x="9490" y="4064"/>
                </a:lnTo>
                <a:lnTo>
                  <a:pt x="9417" y="4161"/>
                </a:lnTo>
                <a:lnTo>
                  <a:pt x="9368" y="4283"/>
                </a:lnTo>
                <a:lnTo>
                  <a:pt x="9344" y="4404"/>
                </a:lnTo>
                <a:lnTo>
                  <a:pt x="9344" y="4526"/>
                </a:lnTo>
                <a:lnTo>
                  <a:pt x="9344" y="4648"/>
                </a:lnTo>
                <a:lnTo>
                  <a:pt x="9393" y="4745"/>
                </a:lnTo>
                <a:lnTo>
                  <a:pt x="9417" y="4818"/>
                </a:lnTo>
                <a:lnTo>
                  <a:pt x="9490" y="4867"/>
                </a:lnTo>
                <a:lnTo>
                  <a:pt x="9563" y="4891"/>
                </a:lnTo>
                <a:lnTo>
                  <a:pt x="9685" y="4891"/>
                </a:lnTo>
                <a:lnTo>
                  <a:pt x="9733" y="4842"/>
                </a:lnTo>
                <a:lnTo>
                  <a:pt x="9782" y="4745"/>
                </a:lnTo>
                <a:lnTo>
                  <a:pt x="9806" y="4648"/>
                </a:lnTo>
                <a:lnTo>
                  <a:pt x="9806" y="4575"/>
                </a:lnTo>
                <a:lnTo>
                  <a:pt x="9806" y="4477"/>
                </a:lnTo>
                <a:lnTo>
                  <a:pt x="9855" y="4356"/>
                </a:lnTo>
                <a:lnTo>
                  <a:pt x="9928" y="4234"/>
                </a:lnTo>
                <a:lnTo>
                  <a:pt x="10025" y="4137"/>
                </a:lnTo>
                <a:lnTo>
                  <a:pt x="10269" y="3942"/>
                </a:lnTo>
                <a:lnTo>
                  <a:pt x="10390" y="3796"/>
                </a:lnTo>
                <a:lnTo>
                  <a:pt x="10512" y="3650"/>
                </a:lnTo>
                <a:lnTo>
                  <a:pt x="10561" y="3480"/>
                </a:lnTo>
                <a:lnTo>
                  <a:pt x="10585" y="3309"/>
                </a:lnTo>
                <a:lnTo>
                  <a:pt x="10585" y="3139"/>
                </a:lnTo>
                <a:lnTo>
                  <a:pt x="10561" y="2969"/>
                </a:lnTo>
                <a:lnTo>
                  <a:pt x="10488" y="2798"/>
                </a:lnTo>
                <a:lnTo>
                  <a:pt x="10390" y="2604"/>
                </a:lnTo>
                <a:lnTo>
                  <a:pt x="10244" y="2433"/>
                </a:lnTo>
                <a:lnTo>
                  <a:pt x="10098" y="2239"/>
                </a:lnTo>
                <a:lnTo>
                  <a:pt x="9952" y="2044"/>
                </a:lnTo>
                <a:lnTo>
                  <a:pt x="9831" y="1825"/>
                </a:lnTo>
                <a:lnTo>
                  <a:pt x="9831" y="1752"/>
                </a:lnTo>
                <a:lnTo>
                  <a:pt x="9806" y="1679"/>
                </a:lnTo>
                <a:lnTo>
                  <a:pt x="9855" y="1557"/>
                </a:lnTo>
                <a:lnTo>
                  <a:pt x="9928" y="1411"/>
                </a:lnTo>
                <a:lnTo>
                  <a:pt x="10025" y="1290"/>
                </a:lnTo>
                <a:lnTo>
                  <a:pt x="10269" y="1022"/>
                </a:lnTo>
                <a:lnTo>
                  <a:pt x="10366" y="900"/>
                </a:lnTo>
                <a:lnTo>
                  <a:pt x="10439" y="779"/>
                </a:lnTo>
                <a:lnTo>
                  <a:pt x="10488" y="657"/>
                </a:lnTo>
                <a:lnTo>
                  <a:pt x="10512" y="535"/>
                </a:lnTo>
                <a:lnTo>
                  <a:pt x="10512" y="389"/>
                </a:lnTo>
                <a:lnTo>
                  <a:pt x="10488" y="268"/>
                </a:lnTo>
                <a:lnTo>
                  <a:pt x="10439" y="146"/>
                </a:lnTo>
                <a:lnTo>
                  <a:pt x="10366" y="73"/>
                </a:lnTo>
                <a:lnTo>
                  <a:pt x="10244" y="0"/>
                </a:lnTo>
                <a:close/>
                <a:moveTo>
                  <a:pt x="11266" y="6959"/>
                </a:moveTo>
                <a:lnTo>
                  <a:pt x="11558" y="6984"/>
                </a:lnTo>
                <a:lnTo>
                  <a:pt x="11850" y="7032"/>
                </a:lnTo>
                <a:lnTo>
                  <a:pt x="12142" y="7081"/>
                </a:lnTo>
                <a:lnTo>
                  <a:pt x="12434" y="7178"/>
                </a:lnTo>
                <a:lnTo>
                  <a:pt x="12021" y="7300"/>
                </a:lnTo>
                <a:lnTo>
                  <a:pt x="11826" y="7373"/>
                </a:lnTo>
                <a:lnTo>
                  <a:pt x="11656" y="7470"/>
                </a:lnTo>
                <a:lnTo>
                  <a:pt x="11607" y="7519"/>
                </a:lnTo>
                <a:lnTo>
                  <a:pt x="11607" y="7543"/>
                </a:lnTo>
                <a:lnTo>
                  <a:pt x="11607" y="7640"/>
                </a:lnTo>
                <a:lnTo>
                  <a:pt x="11631" y="7665"/>
                </a:lnTo>
                <a:lnTo>
                  <a:pt x="11656" y="7689"/>
                </a:lnTo>
                <a:lnTo>
                  <a:pt x="11704" y="7713"/>
                </a:lnTo>
                <a:lnTo>
                  <a:pt x="11753" y="7713"/>
                </a:lnTo>
                <a:lnTo>
                  <a:pt x="12337" y="7543"/>
                </a:lnTo>
                <a:lnTo>
                  <a:pt x="12629" y="7446"/>
                </a:lnTo>
                <a:lnTo>
                  <a:pt x="12945" y="7397"/>
                </a:lnTo>
                <a:lnTo>
                  <a:pt x="13286" y="7592"/>
                </a:lnTo>
                <a:lnTo>
                  <a:pt x="12945" y="7640"/>
                </a:lnTo>
                <a:lnTo>
                  <a:pt x="12653" y="7713"/>
                </a:lnTo>
                <a:lnTo>
                  <a:pt x="12410" y="7835"/>
                </a:lnTo>
                <a:lnTo>
                  <a:pt x="12167" y="8005"/>
                </a:lnTo>
                <a:lnTo>
                  <a:pt x="12069" y="8103"/>
                </a:lnTo>
                <a:lnTo>
                  <a:pt x="11972" y="8224"/>
                </a:lnTo>
                <a:lnTo>
                  <a:pt x="11972" y="8249"/>
                </a:lnTo>
                <a:lnTo>
                  <a:pt x="11972" y="8273"/>
                </a:lnTo>
                <a:lnTo>
                  <a:pt x="12021" y="8273"/>
                </a:lnTo>
                <a:lnTo>
                  <a:pt x="12532" y="8103"/>
                </a:lnTo>
                <a:lnTo>
                  <a:pt x="12775" y="8030"/>
                </a:lnTo>
                <a:lnTo>
                  <a:pt x="13043" y="7981"/>
                </a:lnTo>
                <a:lnTo>
                  <a:pt x="13213" y="7957"/>
                </a:lnTo>
                <a:lnTo>
                  <a:pt x="13408" y="7957"/>
                </a:lnTo>
                <a:lnTo>
                  <a:pt x="13602" y="7981"/>
                </a:lnTo>
                <a:lnTo>
                  <a:pt x="13797" y="7957"/>
                </a:lnTo>
                <a:lnTo>
                  <a:pt x="14040" y="8224"/>
                </a:lnTo>
                <a:lnTo>
                  <a:pt x="14259" y="8492"/>
                </a:lnTo>
                <a:lnTo>
                  <a:pt x="14259" y="8492"/>
                </a:lnTo>
                <a:lnTo>
                  <a:pt x="14089" y="8468"/>
                </a:lnTo>
                <a:lnTo>
                  <a:pt x="13894" y="8468"/>
                </a:lnTo>
                <a:lnTo>
                  <a:pt x="13529" y="8492"/>
                </a:lnTo>
                <a:lnTo>
                  <a:pt x="13286" y="8541"/>
                </a:lnTo>
                <a:lnTo>
                  <a:pt x="13043" y="8589"/>
                </a:lnTo>
                <a:lnTo>
                  <a:pt x="12799" y="8662"/>
                </a:lnTo>
                <a:lnTo>
                  <a:pt x="12580" y="8784"/>
                </a:lnTo>
                <a:lnTo>
                  <a:pt x="12556" y="8784"/>
                </a:lnTo>
                <a:lnTo>
                  <a:pt x="12556" y="8808"/>
                </a:lnTo>
                <a:lnTo>
                  <a:pt x="12580" y="8833"/>
                </a:lnTo>
                <a:lnTo>
                  <a:pt x="12848" y="8833"/>
                </a:lnTo>
                <a:lnTo>
                  <a:pt x="13067" y="8808"/>
                </a:lnTo>
                <a:lnTo>
                  <a:pt x="13529" y="8760"/>
                </a:lnTo>
                <a:lnTo>
                  <a:pt x="13748" y="8760"/>
                </a:lnTo>
                <a:lnTo>
                  <a:pt x="13992" y="8784"/>
                </a:lnTo>
                <a:lnTo>
                  <a:pt x="14211" y="8784"/>
                </a:lnTo>
                <a:lnTo>
                  <a:pt x="14430" y="8735"/>
                </a:lnTo>
                <a:lnTo>
                  <a:pt x="14551" y="8979"/>
                </a:lnTo>
                <a:lnTo>
                  <a:pt x="14673" y="9222"/>
                </a:lnTo>
                <a:lnTo>
                  <a:pt x="14673" y="9222"/>
                </a:lnTo>
                <a:lnTo>
                  <a:pt x="14576" y="9173"/>
                </a:lnTo>
                <a:lnTo>
                  <a:pt x="14454" y="9149"/>
                </a:lnTo>
                <a:lnTo>
                  <a:pt x="14332" y="9125"/>
                </a:lnTo>
                <a:lnTo>
                  <a:pt x="14186" y="9149"/>
                </a:lnTo>
                <a:lnTo>
                  <a:pt x="13627" y="9222"/>
                </a:lnTo>
                <a:lnTo>
                  <a:pt x="13335" y="9295"/>
                </a:lnTo>
                <a:lnTo>
                  <a:pt x="13213" y="9344"/>
                </a:lnTo>
                <a:lnTo>
                  <a:pt x="13091" y="9417"/>
                </a:lnTo>
                <a:lnTo>
                  <a:pt x="13067" y="9465"/>
                </a:lnTo>
                <a:lnTo>
                  <a:pt x="13116" y="9490"/>
                </a:lnTo>
                <a:lnTo>
                  <a:pt x="13286" y="9538"/>
                </a:lnTo>
                <a:lnTo>
                  <a:pt x="13456" y="9538"/>
                </a:lnTo>
                <a:lnTo>
                  <a:pt x="13821" y="9465"/>
                </a:lnTo>
                <a:lnTo>
                  <a:pt x="14016" y="9441"/>
                </a:lnTo>
                <a:lnTo>
                  <a:pt x="14381" y="9441"/>
                </a:lnTo>
                <a:lnTo>
                  <a:pt x="14551" y="9514"/>
                </a:lnTo>
                <a:lnTo>
                  <a:pt x="14673" y="9514"/>
                </a:lnTo>
                <a:lnTo>
                  <a:pt x="14722" y="9490"/>
                </a:lnTo>
                <a:lnTo>
                  <a:pt x="14746" y="9441"/>
                </a:lnTo>
                <a:lnTo>
                  <a:pt x="14843" y="9782"/>
                </a:lnTo>
                <a:lnTo>
                  <a:pt x="14649" y="9757"/>
                </a:lnTo>
                <a:lnTo>
                  <a:pt x="14454" y="9757"/>
                </a:lnTo>
                <a:lnTo>
                  <a:pt x="14211" y="9782"/>
                </a:lnTo>
                <a:lnTo>
                  <a:pt x="13992" y="9806"/>
                </a:lnTo>
                <a:lnTo>
                  <a:pt x="13773" y="9855"/>
                </a:lnTo>
                <a:lnTo>
                  <a:pt x="13675" y="9903"/>
                </a:lnTo>
                <a:lnTo>
                  <a:pt x="13578" y="9952"/>
                </a:lnTo>
                <a:lnTo>
                  <a:pt x="13554" y="9976"/>
                </a:lnTo>
                <a:lnTo>
                  <a:pt x="13529" y="10025"/>
                </a:lnTo>
                <a:lnTo>
                  <a:pt x="13554" y="10049"/>
                </a:lnTo>
                <a:lnTo>
                  <a:pt x="13578" y="10074"/>
                </a:lnTo>
                <a:lnTo>
                  <a:pt x="13773" y="10098"/>
                </a:lnTo>
                <a:lnTo>
                  <a:pt x="14892" y="10098"/>
                </a:lnTo>
                <a:lnTo>
                  <a:pt x="14916" y="10463"/>
                </a:lnTo>
                <a:lnTo>
                  <a:pt x="14795" y="10414"/>
                </a:lnTo>
                <a:lnTo>
                  <a:pt x="14405" y="10414"/>
                </a:lnTo>
                <a:lnTo>
                  <a:pt x="14065" y="10439"/>
                </a:lnTo>
                <a:lnTo>
                  <a:pt x="13894" y="10487"/>
                </a:lnTo>
                <a:lnTo>
                  <a:pt x="13724" y="10536"/>
                </a:lnTo>
                <a:lnTo>
                  <a:pt x="13700" y="10560"/>
                </a:lnTo>
                <a:lnTo>
                  <a:pt x="13700" y="10585"/>
                </a:lnTo>
                <a:lnTo>
                  <a:pt x="13700" y="10633"/>
                </a:lnTo>
                <a:lnTo>
                  <a:pt x="13724" y="10658"/>
                </a:lnTo>
                <a:lnTo>
                  <a:pt x="13894" y="10706"/>
                </a:lnTo>
                <a:lnTo>
                  <a:pt x="14065" y="10731"/>
                </a:lnTo>
                <a:lnTo>
                  <a:pt x="14405" y="10755"/>
                </a:lnTo>
                <a:lnTo>
                  <a:pt x="14649" y="10755"/>
                </a:lnTo>
                <a:lnTo>
                  <a:pt x="14795" y="10731"/>
                </a:lnTo>
                <a:lnTo>
                  <a:pt x="14916" y="10682"/>
                </a:lnTo>
                <a:lnTo>
                  <a:pt x="14892" y="10779"/>
                </a:lnTo>
                <a:lnTo>
                  <a:pt x="14916" y="10877"/>
                </a:lnTo>
                <a:lnTo>
                  <a:pt x="14965" y="10950"/>
                </a:lnTo>
                <a:lnTo>
                  <a:pt x="15038" y="10998"/>
                </a:lnTo>
                <a:lnTo>
                  <a:pt x="15135" y="11023"/>
                </a:lnTo>
                <a:lnTo>
                  <a:pt x="15233" y="11023"/>
                </a:lnTo>
                <a:lnTo>
                  <a:pt x="15306" y="10998"/>
                </a:lnTo>
                <a:lnTo>
                  <a:pt x="15379" y="10950"/>
                </a:lnTo>
                <a:lnTo>
                  <a:pt x="15403" y="10852"/>
                </a:lnTo>
                <a:lnTo>
                  <a:pt x="15451" y="10439"/>
                </a:lnTo>
                <a:lnTo>
                  <a:pt x="15670" y="10463"/>
                </a:lnTo>
                <a:lnTo>
                  <a:pt x="15914" y="10463"/>
                </a:lnTo>
                <a:lnTo>
                  <a:pt x="16060" y="10487"/>
                </a:lnTo>
                <a:lnTo>
                  <a:pt x="15865" y="10609"/>
                </a:lnTo>
                <a:lnTo>
                  <a:pt x="15695" y="10755"/>
                </a:lnTo>
                <a:lnTo>
                  <a:pt x="15670" y="10804"/>
                </a:lnTo>
                <a:lnTo>
                  <a:pt x="15646" y="10877"/>
                </a:lnTo>
                <a:lnTo>
                  <a:pt x="15646" y="10925"/>
                </a:lnTo>
                <a:lnTo>
                  <a:pt x="15695" y="10974"/>
                </a:lnTo>
                <a:lnTo>
                  <a:pt x="15719" y="11023"/>
                </a:lnTo>
                <a:lnTo>
                  <a:pt x="15768" y="11047"/>
                </a:lnTo>
                <a:lnTo>
                  <a:pt x="15841" y="11047"/>
                </a:lnTo>
                <a:lnTo>
                  <a:pt x="15914" y="11023"/>
                </a:lnTo>
                <a:lnTo>
                  <a:pt x="16133" y="10901"/>
                </a:lnTo>
                <a:lnTo>
                  <a:pt x="16352" y="10779"/>
                </a:lnTo>
                <a:lnTo>
                  <a:pt x="16571" y="10731"/>
                </a:lnTo>
                <a:lnTo>
                  <a:pt x="16814" y="10682"/>
                </a:lnTo>
                <a:lnTo>
                  <a:pt x="17033" y="10779"/>
                </a:lnTo>
                <a:lnTo>
                  <a:pt x="17179" y="10852"/>
                </a:lnTo>
                <a:lnTo>
                  <a:pt x="16814" y="10974"/>
                </a:lnTo>
                <a:lnTo>
                  <a:pt x="16498" y="11096"/>
                </a:lnTo>
                <a:lnTo>
                  <a:pt x="16230" y="11217"/>
                </a:lnTo>
                <a:lnTo>
                  <a:pt x="16060" y="11315"/>
                </a:lnTo>
                <a:lnTo>
                  <a:pt x="16060" y="11339"/>
                </a:lnTo>
                <a:lnTo>
                  <a:pt x="16060" y="11363"/>
                </a:lnTo>
                <a:lnTo>
                  <a:pt x="16084" y="11388"/>
                </a:lnTo>
                <a:lnTo>
                  <a:pt x="16108" y="11388"/>
                </a:lnTo>
                <a:lnTo>
                  <a:pt x="16522" y="11266"/>
                </a:lnTo>
                <a:lnTo>
                  <a:pt x="16936" y="11144"/>
                </a:lnTo>
                <a:lnTo>
                  <a:pt x="17155" y="11096"/>
                </a:lnTo>
                <a:lnTo>
                  <a:pt x="17374" y="11071"/>
                </a:lnTo>
                <a:lnTo>
                  <a:pt x="17447" y="11071"/>
                </a:lnTo>
                <a:lnTo>
                  <a:pt x="17666" y="11290"/>
                </a:lnTo>
                <a:lnTo>
                  <a:pt x="17398" y="11315"/>
                </a:lnTo>
                <a:lnTo>
                  <a:pt x="17179" y="11339"/>
                </a:lnTo>
                <a:lnTo>
                  <a:pt x="16984" y="11412"/>
                </a:lnTo>
                <a:lnTo>
                  <a:pt x="16790" y="11509"/>
                </a:lnTo>
                <a:lnTo>
                  <a:pt x="16619" y="11631"/>
                </a:lnTo>
                <a:lnTo>
                  <a:pt x="16595" y="11655"/>
                </a:lnTo>
                <a:lnTo>
                  <a:pt x="16595" y="11680"/>
                </a:lnTo>
                <a:lnTo>
                  <a:pt x="16619" y="11704"/>
                </a:lnTo>
                <a:lnTo>
                  <a:pt x="16668" y="11704"/>
                </a:lnTo>
                <a:lnTo>
                  <a:pt x="17082" y="11655"/>
                </a:lnTo>
                <a:lnTo>
                  <a:pt x="17276" y="11631"/>
                </a:lnTo>
                <a:lnTo>
                  <a:pt x="17714" y="11631"/>
                </a:lnTo>
                <a:lnTo>
                  <a:pt x="17909" y="11655"/>
                </a:lnTo>
                <a:lnTo>
                  <a:pt x="18031" y="11874"/>
                </a:lnTo>
                <a:lnTo>
                  <a:pt x="18104" y="12069"/>
                </a:lnTo>
                <a:lnTo>
                  <a:pt x="17179" y="12045"/>
                </a:lnTo>
                <a:lnTo>
                  <a:pt x="16157" y="12045"/>
                </a:lnTo>
                <a:lnTo>
                  <a:pt x="13992" y="12069"/>
                </a:lnTo>
                <a:lnTo>
                  <a:pt x="11899" y="12118"/>
                </a:lnTo>
                <a:lnTo>
                  <a:pt x="10171" y="12142"/>
                </a:lnTo>
                <a:lnTo>
                  <a:pt x="5548" y="12142"/>
                </a:lnTo>
                <a:lnTo>
                  <a:pt x="5719" y="11826"/>
                </a:lnTo>
                <a:lnTo>
                  <a:pt x="5889" y="11534"/>
                </a:lnTo>
                <a:lnTo>
                  <a:pt x="5986" y="11388"/>
                </a:lnTo>
                <a:lnTo>
                  <a:pt x="6084" y="11266"/>
                </a:lnTo>
                <a:lnTo>
                  <a:pt x="6205" y="11144"/>
                </a:lnTo>
                <a:lnTo>
                  <a:pt x="6351" y="11023"/>
                </a:lnTo>
                <a:lnTo>
                  <a:pt x="6546" y="10901"/>
                </a:lnTo>
                <a:lnTo>
                  <a:pt x="6765" y="10804"/>
                </a:lnTo>
                <a:lnTo>
                  <a:pt x="6984" y="10731"/>
                </a:lnTo>
                <a:lnTo>
                  <a:pt x="7203" y="10682"/>
                </a:lnTo>
                <a:lnTo>
                  <a:pt x="7665" y="10585"/>
                </a:lnTo>
                <a:lnTo>
                  <a:pt x="8103" y="10512"/>
                </a:lnTo>
                <a:lnTo>
                  <a:pt x="8200" y="10487"/>
                </a:lnTo>
                <a:lnTo>
                  <a:pt x="8273" y="10463"/>
                </a:lnTo>
                <a:lnTo>
                  <a:pt x="8322" y="10390"/>
                </a:lnTo>
                <a:lnTo>
                  <a:pt x="8346" y="10293"/>
                </a:lnTo>
                <a:lnTo>
                  <a:pt x="8371" y="10098"/>
                </a:lnTo>
                <a:lnTo>
                  <a:pt x="8419" y="9928"/>
                </a:lnTo>
                <a:lnTo>
                  <a:pt x="8468" y="9757"/>
                </a:lnTo>
                <a:lnTo>
                  <a:pt x="8541" y="9587"/>
                </a:lnTo>
                <a:lnTo>
                  <a:pt x="8638" y="9417"/>
                </a:lnTo>
                <a:lnTo>
                  <a:pt x="8736" y="9271"/>
                </a:lnTo>
                <a:lnTo>
                  <a:pt x="8979" y="8979"/>
                </a:lnTo>
                <a:lnTo>
                  <a:pt x="9101" y="8906"/>
                </a:lnTo>
                <a:lnTo>
                  <a:pt x="9198" y="8808"/>
                </a:lnTo>
                <a:lnTo>
                  <a:pt x="9441" y="8687"/>
                </a:lnTo>
                <a:lnTo>
                  <a:pt x="9685" y="8541"/>
                </a:lnTo>
                <a:lnTo>
                  <a:pt x="9782" y="8443"/>
                </a:lnTo>
                <a:lnTo>
                  <a:pt x="9879" y="8346"/>
                </a:lnTo>
                <a:lnTo>
                  <a:pt x="9879" y="8297"/>
                </a:lnTo>
                <a:lnTo>
                  <a:pt x="9879" y="8273"/>
                </a:lnTo>
                <a:lnTo>
                  <a:pt x="9855" y="8224"/>
                </a:lnTo>
                <a:lnTo>
                  <a:pt x="9831" y="8200"/>
                </a:lnTo>
                <a:lnTo>
                  <a:pt x="9758" y="8176"/>
                </a:lnTo>
                <a:lnTo>
                  <a:pt x="9660" y="8151"/>
                </a:lnTo>
                <a:lnTo>
                  <a:pt x="9490" y="8151"/>
                </a:lnTo>
                <a:lnTo>
                  <a:pt x="9320" y="8200"/>
                </a:lnTo>
                <a:lnTo>
                  <a:pt x="9149" y="8297"/>
                </a:lnTo>
                <a:lnTo>
                  <a:pt x="8979" y="8395"/>
                </a:lnTo>
                <a:lnTo>
                  <a:pt x="8833" y="8516"/>
                </a:lnTo>
                <a:lnTo>
                  <a:pt x="8565" y="8760"/>
                </a:lnTo>
                <a:lnTo>
                  <a:pt x="8444" y="8906"/>
                </a:lnTo>
                <a:lnTo>
                  <a:pt x="8322" y="9052"/>
                </a:lnTo>
                <a:lnTo>
                  <a:pt x="8225" y="9198"/>
                </a:lnTo>
                <a:lnTo>
                  <a:pt x="8127" y="9368"/>
                </a:lnTo>
                <a:lnTo>
                  <a:pt x="7981" y="9709"/>
                </a:lnTo>
                <a:lnTo>
                  <a:pt x="7908" y="10074"/>
                </a:lnTo>
                <a:lnTo>
                  <a:pt x="7398" y="10171"/>
                </a:lnTo>
                <a:lnTo>
                  <a:pt x="7130" y="10220"/>
                </a:lnTo>
                <a:lnTo>
                  <a:pt x="6887" y="10293"/>
                </a:lnTo>
                <a:lnTo>
                  <a:pt x="6643" y="10366"/>
                </a:lnTo>
                <a:lnTo>
                  <a:pt x="6400" y="10463"/>
                </a:lnTo>
                <a:lnTo>
                  <a:pt x="6181" y="10585"/>
                </a:lnTo>
                <a:lnTo>
                  <a:pt x="5962" y="10731"/>
                </a:lnTo>
                <a:lnTo>
                  <a:pt x="5816" y="10877"/>
                </a:lnTo>
                <a:lnTo>
                  <a:pt x="5670" y="11023"/>
                </a:lnTo>
                <a:lnTo>
                  <a:pt x="5524" y="11193"/>
                </a:lnTo>
                <a:lnTo>
                  <a:pt x="5427" y="11363"/>
                </a:lnTo>
                <a:lnTo>
                  <a:pt x="5329" y="11558"/>
                </a:lnTo>
                <a:lnTo>
                  <a:pt x="5281" y="11753"/>
                </a:lnTo>
                <a:lnTo>
                  <a:pt x="5256" y="11947"/>
                </a:lnTo>
                <a:lnTo>
                  <a:pt x="5305" y="12142"/>
                </a:lnTo>
                <a:lnTo>
                  <a:pt x="2142" y="12142"/>
                </a:lnTo>
                <a:lnTo>
                  <a:pt x="2239" y="11850"/>
                </a:lnTo>
                <a:lnTo>
                  <a:pt x="2336" y="11558"/>
                </a:lnTo>
                <a:lnTo>
                  <a:pt x="2409" y="11266"/>
                </a:lnTo>
                <a:lnTo>
                  <a:pt x="2531" y="10974"/>
                </a:lnTo>
                <a:lnTo>
                  <a:pt x="2726" y="10633"/>
                </a:lnTo>
                <a:lnTo>
                  <a:pt x="2945" y="10341"/>
                </a:lnTo>
                <a:lnTo>
                  <a:pt x="3188" y="10049"/>
                </a:lnTo>
                <a:lnTo>
                  <a:pt x="3456" y="9782"/>
                </a:lnTo>
                <a:lnTo>
                  <a:pt x="3723" y="9563"/>
                </a:lnTo>
                <a:lnTo>
                  <a:pt x="4040" y="9368"/>
                </a:lnTo>
                <a:lnTo>
                  <a:pt x="4429" y="9173"/>
                </a:lnTo>
                <a:lnTo>
                  <a:pt x="4818" y="9003"/>
                </a:lnTo>
                <a:lnTo>
                  <a:pt x="5013" y="8954"/>
                </a:lnTo>
                <a:lnTo>
                  <a:pt x="5208" y="8906"/>
                </a:lnTo>
                <a:lnTo>
                  <a:pt x="5427" y="8881"/>
                </a:lnTo>
                <a:lnTo>
                  <a:pt x="5597" y="8881"/>
                </a:lnTo>
                <a:lnTo>
                  <a:pt x="5792" y="8906"/>
                </a:lnTo>
                <a:lnTo>
                  <a:pt x="5962" y="8954"/>
                </a:lnTo>
                <a:lnTo>
                  <a:pt x="6132" y="9027"/>
                </a:lnTo>
                <a:lnTo>
                  <a:pt x="6278" y="9125"/>
                </a:lnTo>
                <a:lnTo>
                  <a:pt x="6230" y="9368"/>
                </a:lnTo>
                <a:lnTo>
                  <a:pt x="6230" y="9611"/>
                </a:lnTo>
                <a:lnTo>
                  <a:pt x="6254" y="9660"/>
                </a:lnTo>
                <a:lnTo>
                  <a:pt x="6303" y="9709"/>
                </a:lnTo>
                <a:lnTo>
                  <a:pt x="6351" y="9709"/>
                </a:lnTo>
                <a:lnTo>
                  <a:pt x="6400" y="9660"/>
                </a:lnTo>
                <a:lnTo>
                  <a:pt x="6546" y="9368"/>
                </a:lnTo>
                <a:lnTo>
                  <a:pt x="6716" y="9076"/>
                </a:lnTo>
                <a:lnTo>
                  <a:pt x="6887" y="8833"/>
                </a:lnTo>
                <a:lnTo>
                  <a:pt x="7106" y="8589"/>
                </a:lnTo>
                <a:lnTo>
                  <a:pt x="7300" y="8370"/>
                </a:lnTo>
                <a:lnTo>
                  <a:pt x="7543" y="8151"/>
                </a:lnTo>
                <a:lnTo>
                  <a:pt x="7811" y="7957"/>
                </a:lnTo>
                <a:lnTo>
                  <a:pt x="8079" y="7786"/>
                </a:lnTo>
                <a:lnTo>
                  <a:pt x="8444" y="7567"/>
                </a:lnTo>
                <a:lnTo>
                  <a:pt x="8833" y="7397"/>
                </a:lnTo>
                <a:lnTo>
                  <a:pt x="9222" y="7251"/>
                </a:lnTo>
                <a:lnTo>
                  <a:pt x="9612" y="7130"/>
                </a:lnTo>
                <a:lnTo>
                  <a:pt x="10025" y="7057"/>
                </a:lnTo>
                <a:lnTo>
                  <a:pt x="10439" y="6984"/>
                </a:lnTo>
                <a:lnTo>
                  <a:pt x="10853" y="6959"/>
                </a:lnTo>
                <a:close/>
                <a:moveTo>
                  <a:pt x="19758" y="12556"/>
                </a:moveTo>
                <a:lnTo>
                  <a:pt x="19929" y="12604"/>
                </a:lnTo>
                <a:lnTo>
                  <a:pt x="19977" y="12945"/>
                </a:lnTo>
                <a:lnTo>
                  <a:pt x="19904" y="13042"/>
                </a:lnTo>
                <a:lnTo>
                  <a:pt x="19807" y="13140"/>
                </a:lnTo>
                <a:lnTo>
                  <a:pt x="19685" y="13213"/>
                </a:lnTo>
                <a:lnTo>
                  <a:pt x="19564" y="13261"/>
                </a:lnTo>
                <a:lnTo>
                  <a:pt x="19418" y="13286"/>
                </a:lnTo>
                <a:lnTo>
                  <a:pt x="19247" y="13310"/>
                </a:lnTo>
                <a:lnTo>
                  <a:pt x="18931" y="13310"/>
                </a:lnTo>
                <a:lnTo>
                  <a:pt x="18298" y="13286"/>
                </a:lnTo>
                <a:lnTo>
                  <a:pt x="17033" y="13261"/>
                </a:lnTo>
                <a:lnTo>
                  <a:pt x="15792" y="13213"/>
                </a:lnTo>
                <a:lnTo>
                  <a:pt x="14381" y="13164"/>
                </a:lnTo>
                <a:lnTo>
                  <a:pt x="12970" y="13140"/>
                </a:lnTo>
                <a:lnTo>
                  <a:pt x="12970" y="13115"/>
                </a:lnTo>
                <a:lnTo>
                  <a:pt x="12970" y="13067"/>
                </a:lnTo>
                <a:lnTo>
                  <a:pt x="12921" y="13018"/>
                </a:lnTo>
                <a:lnTo>
                  <a:pt x="12872" y="13018"/>
                </a:lnTo>
                <a:lnTo>
                  <a:pt x="12824" y="13067"/>
                </a:lnTo>
                <a:lnTo>
                  <a:pt x="12775" y="13140"/>
                </a:lnTo>
                <a:lnTo>
                  <a:pt x="10585" y="13115"/>
                </a:lnTo>
                <a:lnTo>
                  <a:pt x="7981" y="13115"/>
                </a:lnTo>
                <a:lnTo>
                  <a:pt x="5378" y="13140"/>
                </a:lnTo>
                <a:lnTo>
                  <a:pt x="2847" y="13164"/>
                </a:lnTo>
                <a:lnTo>
                  <a:pt x="1509" y="13188"/>
                </a:lnTo>
                <a:lnTo>
                  <a:pt x="1022" y="13213"/>
                </a:lnTo>
                <a:lnTo>
                  <a:pt x="803" y="13188"/>
                </a:lnTo>
                <a:lnTo>
                  <a:pt x="584" y="13091"/>
                </a:lnTo>
                <a:lnTo>
                  <a:pt x="463" y="12994"/>
                </a:lnTo>
                <a:lnTo>
                  <a:pt x="414" y="12945"/>
                </a:lnTo>
                <a:lnTo>
                  <a:pt x="414" y="12896"/>
                </a:lnTo>
                <a:lnTo>
                  <a:pt x="414" y="12848"/>
                </a:lnTo>
                <a:lnTo>
                  <a:pt x="414" y="12775"/>
                </a:lnTo>
                <a:lnTo>
                  <a:pt x="536" y="12653"/>
                </a:lnTo>
                <a:lnTo>
                  <a:pt x="609" y="12653"/>
                </a:lnTo>
                <a:lnTo>
                  <a:pt x="657" y="12629"/>
                </a:lnTo>
                <a:lnTo>
                  <a:pt x="730" y="12604"/>
                </a:lnTo>
                <a:lnTo>
                  <a:pt x="779" y="12580"/>
                </a:lnTo>
                <a:lnTo>
                  <a:pt x="949" y="12580"/>
                </a:lnTo>
                <a:lnTo>
                  <a:pt x="1241" y="12604"/>
                </a:lnTo>
                <a:lnTo>
                  <a:pt x="7641" y="12604"/>
                </a:lnTo>
                <a:lnTo>
                  <a:pt x="9977" y="12629"/>
                </a:lnTo>
                <a:lnTo>
                  <a:pt x="12848" y="12653"/>
                </a:lnTo>
                <a:lnTo>
                  <a:pt x="16060" y="12653"/>
                </a:lnTo>
                <a:lnTo>
                  <a:pt x="18663" y="12629"/>
                </a:lnTo>
                <a:lnTo>
                  <a:pt x="19466" y="12604"/>
                </a:lnTo>
                <a:lnTo>
                  <a:pt x="19685" y="12580"/>
                </a:lnTo>
                <a:lnTo>
                  <a:pt x="19758" y="12556"/>
                </a:lnTo>
                <a:close/>
                <a:moveTo>
                  <a:pt x="2580" y="13578"/>
                </a:moveTo>
                <a:lnTo>
                  <a:pt x="2458" y="13675"/>
                </a:lnTo>
                <a:lnTo>
                  <a:pt x="2361" y="13797"/>
                </a:lnTo>
                <a:lnTo>
                  <a:pt x="2288" y="13918"/>
                </a:lnTo>
                <a:lnTo>
                  <a:pt x="2215" y="14040"/>
                </a:lnTo>
                <a:lnTo>
                  <a:pt x="2117" y="14259"/>
                </a:lnTo>
                <a:lnTo>
                  <a:pt x="2093" y="14381"/>
                </a:lnTo>
                <a:lnTo>
                  <a:pt x="2093" y="14502"/>
                </a:lnTo>
                <a:lnTo>
                  <a:pt x="1947" y="14259"/>
                </a:lnTo>
                <a:lnTo>
                  <a:pt x="1777" y="14016"/>
                </a:lnTo>
                <a:lnTo>
                  <a:pt x="1582" y="13797"/>
                </a:lnTo>
                <a:lnTo>
                  <a:pt x="1485" y="13699"/>
                </a:lnTo>
                <a:lnTo>
                  <a:pt x="1387" y="13626"/>
                </a:lnTo>
                <a:lnTo>
                  <a:pt x="1971" y="13602"/>
                </a:lnTo>
                <a:lnTo>
                  <a:pt x="2580" y="13578"/>
                </a:lnTo>
                <a:close/>
                <a:moveTo>
                  <a:pt x="12556" y="13505"/>
                </a:moveTo>
                <a:lnTo>
                  <a:pt x="12361" y="13918"/>
                </a:lnTo>
                <a:lnTo>
                  <a:pt x="12167" y="14308"/>
                </a:lnTo>
                <a:lnTo>
                  <a:pt x="12118" y="14502"/>
                </a:lnTo>
                <a:lnTo>
                  <a:pt x="12118" y="14600"/>
                </a:lnTo>
                <a:lnTo>
                  <a:pt x="12118" y="14721"/>
                </a:lnTo>
                <a:lnTo>
                  <a:pt x="12142" y="14746"/>
                </a:lnTo>
                <a:lnTo>
                  <a:pt x="12167" y="14770"/>
                </a:lnTo>
                <a:lnTo>
                  <a:pt x="12240" y="14770"/>
                </a:lnTo>
                <a:lnTo>
                  <a:pt x="12313" y="14697"/>
                </a:lnTo>
                <a:lnTo>
                  <a:pt x="12361" y="14648"/>
                </a:lnTo>
                <a:lnTo>
                  <a:pt x="12459" y="14502"/>
                </a:lnTo>
                <a:lnTo>
                  <a:pt x="12605" y="14162"/>
                </a:lnTo>
                <a:lnTo>
                  <a:pt x="12848" y="13529"/>
                </a:lnTo>
                <a:lnTo>
                  <a:pt x="13335" y="13529"/>
                </a:lnTo>
                <a:lnTo>
                  <a:pt x="13116" y="13845"/>
                </a:lnTo>
                <a:lnTo>
                  <a:pt x="12945" y="14186"/>
                </a:lnTo>
                <a:lnTo>
                  <a:pt x="12848" y="14332"/>
                </a:lnTo>
                <a:lnTo>
                  <a:pt x="12775" y="14527"/>
                </a:lnTo>
                <a:lnTo>
                  <a:pt x="12775" y="14624"/>
                </a:lnTo>
                <a:lnTo>
                  <a:pt x="12775" y="14697"/>
                </a:lnTo>
                <a:lnTo>
                  <a:pt x="12799" y="14794"/>
                </a:lnTo>
                <a:lnTo>
                  <a:pt x="12848" y="14867"/>
                </a:lnTo>
                <a:lnTo>
                  <a:pt x="12897" y="14892"/>
                </a:lnTo>
                <a:lnTo>
                  <a:pt x="12945" y="14892"/>
                </a:lnTo>
                <a:lnTo>
                  <a:pt x="13018" y="14867"/>
                </a:lnTo>
                <a:lnTo>
                  <a:pt x="13067" y="14819"/>
                </a:lnTo>
                <a:lnTo>
                  <a:pt x="13140" y="14697"/>
                </a:lnTo>
                <a:lnTo>
                  <a:pt x="13237" y="14405"/>
                </a:lnTo>
                <a:lnTo>
                  <a:pt x="13408" y="13967"/>
                </a:lnTo>
                <a:lnTo>
                  <a:pt x="13627" y="13529"/>
                </a:lnTo>
                <a:lnTo>
                  <a:pt x="14065" y="13529"/>
                </a:lnTo>
                <a:lnTo>
                  <a:pt x="13846" y="14162"/>
                </a:lnTo>
                <a:lnTo>
                  <a:pt x="13675" y="14478"/>
                </a:lnTo>
                <a:lnTo>
                  <a:pt x="13627" y="14648"/>
                </a:lnTo>
                <a:lnTo>
                  <a:pt x="13602" y="14746"/>
                </a:lnTo>
                <a:lnTo>
                  <a:pt x="13602" y="14819"/>
                </a:lnTo>
                <a:lnTo>
                  <a:pt x="13627" y="14867"/>
                </a:lnTo>
                <a:lnTo>
                  <a:pt x="13651" y="14916"/>
                </a:lnTo>
                <a:lnTo>
                  <a:pt x="13748" y="14916"/>
                </a:lnTo>
                <a:lnTo>
                  <a:pt x="13821" y="14867"/>
                </a:lnTo>
                <a:lnTo>
                  <a:pt x="13894" y="14794"/>
                </a:lnTo>
                <a:lnTo>
                  <a:pt x="13992" y="14648"/>
                </a:lnTo>
                <a:lnTo>
                  <a:pt x="14065" y="14502"/>
                </a:lnTo>
                <a:lnTo>
                  <a:pt x="14113" y="14332"/>
                </a:lnTo>
                <a:lnTo>
                  <a:pt x="14259" y="13943"/>
                </a:lnTo>
                <a:lnTo>
                  <a:pt x="14357" y="13529"/>
                </a:lnTo>
                <a:lnTo>
                  <a:pt x="14795" y="13529"/>
                </a:lnTo>
                <a:lnTo>
                  <a:pt x="14503" y="14064"/>
                </a:lnTo>
                <a:lnTo>
                  <a:pt x="14357" y="14332"/>
                </a:lnTo>
                <a:lnTo>
                  <a:pt x="14308" y="14478"/>
                </a:lnTo>
                <a:lnTo>
                  <a:pt x="14308" y="14648"/>
                </a:lnTo>
                <a:lnTo>
                  <a:pt x="14308" y="14673"/>
                </a:lnTo>
                <a:lnTo>
                  <a:pt x="14357" y="14721"/>
                </a:lnTo>
                <a:lnTo>
                  <a:pt x="14430" y="14721"/>
                </a:lnTo>
                <a:lnTo>
                  <a:pt x="14551" y="14624"/>
                </a:lnTo>
                <a:lnTo>
                  <a:pt x="14624" y="14478"/>
                </a:lnTo>
                <a:lnTo>
                  <a:pt x="14770" y="14210"/>
                </a:lnTo>
                <a:lnTo>
                  <a:pt x="14892" y="13870"/>
                </a:lnTo>
                <a:lnTo>
                  <a:pt x="15038" y="13529"/>
                </a:lnTo>
                <a:lnTo>
                  <a:pt x="15427" y="13553"/>
                </a:lnTo>
                <a:lnTo>
                  <a:pt x="15233" y="13797"/>
                </a:lnTo>
                <a:lnTo>
                  <a:pt x="15038" y="14089"/>
                </a:lnTo>
                <a:lnTo>
                  <a:pt x="14916" y="14308"/>
                </a:lnTo>
                <a:lnTo>
                  <a:pt x="14868" y="14454"/>
                </a:lnTo>
                <a:lnTo>
                  <a:pt x="14868" y="14575"/>
                </a:lnTo>
                <a:lnTo>
                  <a:pt x="14868" y="14624"/>
                </a:lnTo>
                <a:lnTo>
                  <a:pt x="14916" y="14648"/>
                </a:lnTo>
                <a:lnTo>
                  <a:pt x="14989" y="14648"/>
                </a:lnTo>
                <a:lnTo>
                  <a:pt x="15062" y="14600"/>
                </a:lnTo>
                <a:lnTo>
                  <a:pt x="15111" y="14551"/>
                </a:lnTo>
                <a:lnTo>
                  <a:pt x="15184" y="14429"/>
                </a:lnTo>
                <a:lnTo>
                  <a:pt x="15306" y="14137"/>
                </a:lnTo>
                <a:lnTo>
                  <a:pt x="15403" y="13845"/>
                </a:lnTo>
                <a:lnTo>
                  <a:pt x="15500" y="13553"/>
                </a:lnTo>
                <a:lnTo>
                  <a:pt x="16108" y="13553"/>
                </a:lnTo>
                <a:lnTo>
                  <a:pt x="16060" y="13578"/>
                </a:lnTo>
                <a:lnTo>
                  <a:pt x="15865" y="13797"/>
                </a:lnTo>
                <a:lnTo>
                  <a:pt x="15695" y="14064"/>
                </a:lnTo>
                <a:lnTo>
                  <a:pt x="15622" y="14186"/>
                </a:lnTo>
                <a:lnTo>
                  <a:pt x="15549" y="14308"/>
                </a:lnTo>
                <a:lnTo>
                  <a:pt x="15524" y="14454"/>
                </a:lnTo>
                <a:lnTo>
                  <a:pt x="15524" y="14527"/>
                </a:lnTo>
                <a:lnTo>
                  <a:pt x="15549" y="14575"/>
                </a:lnTo>
                <a:lnTo>
                  <a:pt x="15573" y="14600"/>
                </a:lnTo>
                <a:lnTo>
                  <a:pt x="15622" y="14624"/>
                </a:lnTo>
                <a:lnTo>
                  <a:pt x="15695" y="14624"/>
                </a:lnTo>
                <a:lnTo>
                  <a:pt x="15743" y="14575"/>
                </a:lnTo>
                <a:lnTo>
                  <a:pt x="15768" y="14551"/>
                </a:lnTo>
                <a:lnTo>
                  <a:pt x="15841" y="14429"/>
                </a:lnTo>
                <a:lnTo>
                  <a:pt x="15914" y="14210"/>
                </a:lnTo>
                <a:lnTo>
                  <a:pt x="16011" y="13943"/>
                </a:lnTo>
                <a:lnTo>
                  <a:pt x="16157" y="13675"/>
                </a:lnTo>
                <a:lnTo>
                  <a:pt x="16157" y="13602"/>
                </a:lnTo>
                <a:lnTo>
                  <a:pt x="16133" y="13578"/>
                </a:lnTo>
                <a:lnTo>
                  <a:pt x="16108" y="13553"/>
                </a:lnTo>
                <a:lnTo>
                  <a:pt x="16668" y="13553"/>
                </a:lnTo>
                <a:lnTo>
                  <a:pt x="16522" y="13748"/>
                </a:lnTo>
                <a:lnTo>
                  <a:pt x="16376" y="13967"/>
                </a:lnTo>
                <a:lnTo>
                  <a:pt x="16254" y="14113"/>
                </a:lnTo>
                <a:lnTo>
                  <a:pt x="16157" y="14308"/>
                </a:lnTo>
                <a:lnTo>
                  <a:pt x="16108" y="14381"/>
                </a:lnTo>
                <a:lnTo>
                  <a:pt x="16084" y="14478"/>
                </a:lnTo>
                <a:lnTo>
                  <a:pt x="16060" y="14575"/>
                </a:lnTo>
                <a:lnTo>
                  <a:pt x="16084" y="14673"/>
                </a:lnTo>
                <a:lnTo>
                  <a:pt x="16108" y="14697"/>
                </a:lnTo>
                <a:lnTo>
                  <a:pt x="16133" y="14721"/>
                </a:lnTo>
                <a:lnTo>
                  <a:pt x="16181" y="14746"/>
                </a:lnTo>
                <a:lnTo>
                  <a:pt x="16230" y="14746"/>
                </a:lnTo>
                <a:lnTo>
                  <a:pt x="16303" y="14721"/>
                </a:lnTo>
                <a:lnTo>
                  <a:pt x="16376" y="14673"/>
                </a:lnTo>
                <a:lnTo>
                  <a:pt x="16473" y="14551"/>
                </a:lnTo>
                <a:lnTo>
                  <a:pt x="16644" y="14235"/>
                </a:lnTo>
                <a:lnTo>
                  <a:pt x="16814" y="13894"/>
                </a:lnTo>
                <a:lnTo>
                  <a:pt x="16887" y="13724"/>
                </a:lnTo>
                <a:lnTo>
                  <a:pt x="16960" y="13553"/>
                </a:lnTo>
                <a:lnTo>
                  <a:pt x="17398" y="13553"/>
                </a:lnTo>
                <a:lnTo>
                  <a:pt x="17325" y="13675"/>
                </a:lnTo>
                <a:lnTo>
                  <a:pt x="17252" y="13797"/>
                </a:lnTo>
                <a:lnTo>
                  <a:pt x="17106" y="14040"/>
                </a:lnTo>
                <a:lnTo>
                  <a:pt x="17033" y="14186"/>
                </a:lnTo>
                <a:lnTo>
                  <a:pt x="16960" y="14332"/>
                </a:lnTo>
                <a:lnTo>
                  <a:pt x="16936" y="14429"/>
                </a:lnTo>
                <a:lnTo>
                  <a:pt x="16911" y="14502"/>
                </a:lnTo>
                <a:lnTo>
                  <a:pt x="16936" y="14575"/>
                </a:lnTo>
                <a:lnTo>
                  <a:pt x="16960" y="14648"/>
                </a:lnTo>
                <a:lnTo>
                  <a:pt x="17009" y="14697"/>
                </a:lnTo>
                <a:lnTo>
                  <a:pt x="17082" y="14697"/>
                </a:lnTo>
                <a:lnTo>
                  <a:pt x="17155" y="14673"/>
                </a:lnTo>
                <a:lnTo>
                  <a:pt x="17203" y="14624"/>
                </a:lnTo>
                <a:lnTo>
                  <a:pt x="17252" y="14575"/>
                </a:lnTo>
                <a:lnTo>
                  <a:pt x="17301" y="14502"/>
                </a:lnTo>
                <a:lnTo>
                  <a:pt x="17374" y="14332"/>
                </a:lnTo>
                <a:lnTo>
                  <a:pt x="17422" y="14162"/>
                </a:lnTo>
                <a:lnTo>
                  <a:pt x="17544" y="13870"/>
                </a:lnTo>
                <a:lnTo>
                  <a:pt x="17593" y="13724"/>
                </a:lnTo>
                <a:lnTo>
                  <a:pt x="17617" y="13578"/>
                </a:lnTo>
                <a:lnTo>
                  <a:pt x="18371" y="13578"/>
                </a:lnTo>
                <a:lnTo>
                  <a:pt x="18201" y="13797"/>
                </a:lnTo>
                <a:lnTo>
                  <a:pt x="18055" y="14016"/>
                </a:lnTo>
                <a:lnTo>
                  <a:pt x="17812" y="14259"/>
                </a:lnTo>
                <a:lnTo>
                  <a:pt x="17714" y="14381"/>
                </a:lnTo>
                <a:lnTo>
                  <a:pt x="17690" y="14454"/>
                </a:lnTo>
                <a:lnTo>
                  <a:pt x="17666" y="14551"/>
                </a:lnTo>
                <a:lnTo>
                  <a:pt x="17666" y="14575"/>
                </a:lnTo>
                <a:lnTo>
                  <a:pt x="17690" y="14624"/>
                </a:lnTo>
                <a:lnTo>
                  <a:pt x="17739" y="14648"/>
                </a:lnTo>
                <a:lnTo>
                  <a:pt x="17763" y="14648"/>
                </a:lnTo>
                <a:lnTo>
                  <a:pt x="17860" y="14624"/>
                </a:lnTo>
                <a:lnTo>
                  <a:pt x="17933" y="14575"/>
                </a:lnTo>
                <a:lnTo>
                  <a:pt x="18055" y="14478"/>
                </a:lnTo>
                <a:lnTo>
                  <a:pt x="18177" y="14332"/>
                </a:lnTo>
                <a:lnTo>
                  <a:pt x="18274" y="14186"/>
                </a:lnTo>
                <a:lnTo>
                  <a:pt x="18420" y="13894"/>
                </a:lnTo>
                <a:lnTo>
                  <a:pt x="18566" y="13602"/>
                </a:lnTo>
                <a:lnTo>
                  <a:pt x="19028" y="13602"/>
                </a:lnTo>
                <a:lnTo>
                  <a:pt x="18907" y="13724"/>
                </a:lnTo>
                <a:lnTo>
                  <a:pt x="18809" y="13845"/>
                </a:lnTo>
                <a:lnTo>
                  <a:pt x="18615" y="14137"/>
                </a:lnTo>
                <a:lnTo>
                  <a:pt x="18274" y="14721"/>
                </a:lnTo>
                <a:lnTo>
                  <a:pt x="17787" y="15451"/>
                </a:lnTo>
                <a:lnTo>
                  <a:pt x="17276" y="16205"/>
                </a:lnTo>
                <a:lnTo>
                  <a:pt x="16425" y="16327"/>
                </a:lnTo>
                <a:lnTo>
                  <a:pt x="15549" y="16400"/>
                </a:lnTo>
                <a:lnTo>
                  <a:pt x="14673" y="16449"/>
                </a:lnTo>
                <a:lnTo>
                  <a:pt x="13773" y="16473"/>
                </a:lnTo>
                <a:lnTo>
                  <a:pt x="10244" y="16473"/>
                </a:lnTo>
                <a:lnTo>
                  <a:pt x="6619" y="16522"/>
                </a:lnTo>
                <a:lnTo>
                  <a:pt x="5816" y="16522"/>
                </a:lnTo>
                <a:lnTo>
                  <a:pt x="4989" y="16497"/>
                </a:lnTo>
                <a:lnTo>
                  <a:pt x="4161" y="16522"/>
                </a:lnTo>
                <a:lnTo>
                  <a:pt x="3772" y="16546"/>
                </a:lnTo>
                <a:lnTo>
                  <a:pt x="3358" y="16570"/>
                </a:lnTo>
                <a:lnTo>
                  <a:pt x="3334" y="16497"/>
                </a:lnTo>
                <a:lnTo>
                  <a:pt x="2774" y="15573"/>
                </a:lnTo>
                <a:lnTo>
                  <a:pt x="2190" y="14673"/>
                </a:lnTo>
                <a:lnTo>
                  <a:pt x="2166" y="14600"/>
                </a:lnTo>
                <a:lnTo>
                  <a:pt x="2190" y="14624"/>
                </a:lnTo>
                <a:lnTo>
                  <a:pt x="2215" y="14600"/>
                </a:lnTo>
                <a:lnTo>
                  <a:pt x="2288" y="14527"/>
                </a:lnTo>
                <a:lnTo>
                  <a:pt x="2361" y="14429"/>
                </a:lnTo>
                <a:lnTo>
                  <a:pt x="2409" y="14186"/>
                </a:lnTo>
                <a:lnTo>
                  <a:pt x="2507" y="13894"/>
                </a:lnTo>
                <a:lnTo>
                  <a:pt x="2628" y="13602"/>
                </a:lnTo>
                <a:lnTo>
                  <a:pt x="2628" y="13578"/>
                </a:lnTo>
                <a:lnTo>
                  <a:pt x="2653" y="13578"/>
                </a:lnTo>
                <a:lnTo>
                  <a:pt x="3407" y="13553"/>
                </a:lnTo>
                <a:lnTo>
                  <a:pt x="3091" y="13991"/>
                </a:lnTo>
                <a:lnTo>
                  <a:pt x="2872" y="14332"/>
                </a:lnTo>
                <a:lnTo>
                  <a:pt x="2774" y="14502"/>
                </a:lnTo>
                <a:lnTo>
                  <a:pt x="2701" y="14697"/>
                </a:lnTo>
                <a:lnTo>
                  <a:pt x="2701" y="14746"/>
                </a:lnTo>
                <a:lnTo>
                  <a:pt x="2726" y="14770"/>
                </a:lnTo>
                <a:lnTo>
                  <a:pt x="2774" y="14770"/>
                </a:lnTo>
                <a:lnTo>
                  <a:pt x="2920" y="14648"/>
                </a:lnTo>
                <a:lnTo>
                  <a:pt x="3018" y="14502"/>
                </a:lnTo>
                <a:lnTo>
                  <a:pt x="3212" y="14186"/>
                </a:lnTo>
                <a:lnTo>
                  <a:pt x="3553" y="13553"/>
                </a:lnTo>
                <a:lnTo>
                  <a:pt x="4161" y="13553"/>
                </a:lnTo>
                <a:lnTo>
                  <a:pt x="3918" y="13845"/>
                </a:lnTo>
                <a:lnTo>
                  <a:pt x="3699" y="14162"/>
                </a:lnTo>
                <a:lnTo>
                  <a:pt x="3602" y="14332"/>
                </a:lnTo>
                <a:lnTo>
                  <a:pt x="3504" y="14527"/>
                </a:lnTo>
                <a:lnTo>
                  <a:pt x="3480" y="14624"/>
                </a:lnTo>
                <a:lnTo>
                  <a:pt x="3456" y="14721"/>
                </a:lnTo>
                <a:lnTo>
                  <a:pt x="3456" y="14819"/>
                </a:lnTo>
                <a:lnTo>
                  <a:pt x="3504" y="14916"/>
                </a:lnTo>
                <a:lnTo>
                  <a:pt x="3553" y="14940"/>
                </a:lnTo>
                <a:lnTo>
                  <a:pt x="3602" y="14965"/>
                </a:lnTo>
                <a:lnTo>
                  <a:pt x="3675" y="14916"/>
                </a:lnTo>
                <a:lnTo>
                  <a:pt x="3748" y="14843"/>
                </a:lnTo>
                <a:lnTo>
                  <a:pt x="3796" y="14770"/>
                </a:lnTo>
                <a:lnTo>
                  <a:pt x="3845" y="14697"/>
                </a:lnTo>
                <a:lnTo>
                  <a:pt x="3991" y="14332"/>
                </a:lnTo>
                <a:lnTo>
                  <a:pt x="4210" y="13943"/>
                </a:lnTo>
                <a:lnTo>
                  <a:pt x="4429" y="13553"/>
                </a:lnTo>
                <a:lnTo>
                  <a:pt x="5281" y="13529"/>
                </a:lnTo>
                <a:lnTo>
                  <a:pt x="5062" y="13821"/>
                </a:lnTo>
                <a:lnTo>
                  <a:pt x="4989" y="13967"/>
                </a:lnTo>
                <a:lnTo>
                  <a:pt x="4916" y="14113"/>
                </a:lnTo>
                <a:lnTo>
                  <a:pt x="4867" y="14259"/>
                </a:lnTo>
                <a:lnTo>
                  <a:pt x="4867" y="14332"/>
                </a:lnTo>
                <a:lnTo>
                  <a:pt x="4891" y="14405"/>
                </a:lnTo>
                <a:lnTo>
                  <a:pt x="4940" y="14429"/>
                </a:lnTo>
                <a:lnTo>
                  <a:pt x="4989" y="14429"/>
                </a:lnTo>
                <a:lnTo>
                  <a:pt x="5037" y="14405"/>
                </a:lnTo>
                <a:lnTo>
                  <a:pt x="5086" y="14356"/>
                </a:lnTo>
                <a:lnTo>
                  <a:pt x="5135" y="14235"/>
                </a:lnTo>
                <a:lnTo>
                  <a:pt x="5232" y="14016"/>
                </a:lnTo>
                <a:lnTo>
                  <a:pt x="5378" y="13748"/>
                </a:lnTo>
                <a:lnTo>
                  <a:pt x="5548" y="13529"/>
                </a:lnTo>
                <a:lnTo>
                  <a:pt x="6011" y="13529"/>
                </a:lnTo>
                <a:lnTo>
                  <a:pt x="5913" y="13553"/>
                </a:lnTo>
                <a:lnTo>
                  <a:pt x="5840" y="13602"/>
                </a:lnTo>
                <a:lnTo>
                  <a:pt x="5719" y="13748"/>
                </a:lnTo>
                <a:lnTo>
                  <a:pt x="5597" y="13894"/>
                </a:lnTo>
                <a:lnTo>
                  <a:pt x="5500" y="14040"/>
                </a:lnTo>
                <a:lnTo>
                  <a:pt x="5402" y="14235"/>
                </a:lnTo>
                <a:lnTo>
                  <a:pt x="5281" y="14454"/>
                </a:lnTo>
                <a:lnTo>
                  <a:pt x="5232" y="14575"/>
                </a:lnTo>
                <a:lnTo>
                  <a:pt x="5208" y="14673"/>
                </a:lnTo>
                <a:lnTo>
                  <a:pt x="5208" y="14794"/>
                </a:lnTo>
                <a:lnTo>
                  <a:pt x="5208" y="14892"/>
                </a:lnTo>
                <a:lnTo>
                  <a:pt x="5256" y="14940"/>
                </a:lnTo>
                <a:lnTo>
                  <a:pt x="5305" y="14989"/>
                </a:lnTo>
                <a:lnTo>
                  <a:pt x="5354" y="14989"/>
                </a:lnTo>
                <a:lnTo>
                  <a:pt x="5427" y="14965"/>
                </a:lnTo>
                <a:lnTo>
                  <a:pt x="5475" y="14916"/>
                </a:lnTo>
                <a:lnTo>
                  <a:pt x="5548" y="14843"/>
                </a:lnTo>
                <a:lnTo>
                  <a:pt x="5621" y="14673"/>
                </a:lnTo>
                <a:lnTo>
                  <a:pt x="5694" y="14478"/>
                </a:lnTo>
                <a:lnTo>
                  <a:pt x="5767" y="14308"/>
                </a:lnTo>
                <a:lnTo>
                  <a:pt x="5962" y="13943"/>
                </a:lnTo>
                <a:lnTo>
                  <a:pt x="6059" y="13748"/>
                </a:lnTo>
                <a:lnTo>
                  <a:pt x="6084" y="13651"/>
                </a:lnTo>
                <a:lnTo>
                  <a:pt x="6084" y="13553"/>
                </a:lnTo>
                <a:lnTo>
                  <a:pt x="6084" y="13529"/>
                </a:lnTo>
                <a:lnTo>
                  <a:pt x="6668" y="13529"/>
                </a:lnTo>
                <a:lnTo>
                  <a:pt x="6522" y="13724"/>
                </a:lnTo>
                <a:lnTo>
                  <a:pt x="6351" y="13918"/>
                </a:lnTo>
                <a:lnTo>
                  <a:pt x="6181" y="14162"/>
                </a:lnTo>
                <a:lnTo>
                  <a:pt x="6132" y="14308"/>
                </a:lnTo>
                <a:lnTo>
                  <a:pt x="6108" y="14429"/>
                </a:lnTo>
                <a:lnTo>
                  <a:pt x="6132" y="14478"/>
                </a:lnTo>
                <a:lnTo>
                  <a:pt x="6157" y="14502"/>
                </a:lnTo>
                <a:lnTo>
                  <a:pt x="6205" y="14502"/>
                </a:lnTo>
                <a:lnTo>
                  <a:pt x="6327" y="14429"/>
                </a:lnTo>
                <a:lnTo>
                  <a:pt x="6400" y="14332"/>
                </a:lnTo>
                <a:lnTo>
                  <a:pt x="6522" y="14113"/>
                </a:lnTo>
                <a:lnTo>
                  <a:pt x="6668" y="13821"/>
                </a:lnTo>
                <a:lnTo>
                  <a:pt x="6789" y="13505"/>
                </a:lnTo>
                <a:lnTo>
                  <a:pt x="7179" y="13505"/>
                </a:lnTo>
                <a:lnTo>
                  <a:pt x="6984" y="13821"/>
                </a:lnTo>
                <a:lnTo>
                  <a:pt x="6814" y="14137"/>
                </a:lnTo>
                <a:lnTo>
                  <a:pt x="6741" y="14283"/>
                </a:lnTo>
                <a:lnTo>
                  <a:pt x="6692" y="14429"/>
                </a:lnTo>
                <a:lnTo>
                  <a:pt x="6692" y="14502"/>
                </a:lnTo>
                <a:lnTo>
                  <a:pt x="6692" y="14575"/>
                </a:lnTo>
                <a:lnTo>
                  <a:pt x="6716" y="14624"/>
                </a:lnTo>
                <a:lnTo>
                  <a:pt x="6765" y="14697"/>
                </a:lnTo>
                <a:lnTo>
                  <a:pt x="6789" y="14721"/>
                </a:lnTo>
                <a:lnTo>
                  <a:pt x="6838" y="14721"/>
                </a:lnTo>
                <a:lnTo>
                  <a:pt x="6911" y="14697"/>
                </a:lnTo>
                <a:lnTo>
                  <a:pt x="6960" y="14648"/>
                </a:lnTo>
                <a:lnTo>
                  <a:pt x="7033" y="14551"/>
                </a:lnTo>
                <a:lnTo>
                  <a:pt x="7106" y="14283"/>
                </a:lnTo>
                <a:lnTo>
                  <a:pt x="7227" y="13894"/>
                </a:lnTo>
                <a:lnTo>
                  <a:pt x="7373" y="13505"/>
                </a:lnTo>
                <a:lnTo>
                  <a:pt x="7762" y="13505"/>
                </a:lnTo>
                <a:lnTo>
                  <a:pt x="7592" y="13845"/>
                </a:lnTo>
                <a:lnTo>
                  <a:pt x="7422" y="14210"/>
                </a:lnTo>
                <a:lnTo>
                  <a:pt x="7276" y="14551"/>
                </a:lnTo>
                <a:lnTo>
                  <a:pt x="7227" y="14721"/>
                </a:lnTo>
                <a:lnTo>
                  <a:pt x="7227" y="14819"/>
                </a:lnTo>
                <a:lnTo>
                  <a:pt x="7227" y="14916"/>
                </a:lnTo>
                <a:lnTo>
                  <a:pt x="7252" y="14940"/>
                </a:lnTo>
                <a:lnTo>
                  <a:pt x="7276" y="14965"/>
                </a:lnTo>
                <a:lnTo>
                  <a:pt x="7349" y="14965"/>
                </a:lnTo>
                <a:lnTo>
                  <a:pt x="7422" y="14916"/>
                </a:lnTo>
                <a:lnTo>
                  <a:pt x="7495" y="14843"/>
                </a:lnTo>
                <a:lnTo>
                  <a:pt x="7592" y="14697"/>
                </a:lnTo>
                <a:lnTo>
                  <a:pt x="7714" y="14381"/>
                </a:lnTo>
                <a:lnTo>
                  <a:pt x="7908" y="13967"/>
                </a:lnTo>
                <a:lnTo>
                  <a:pt x="7981" y="13748"/>
                </a:lnTo>
                <a:lnTo>
                  <a:pt x="8054" y="13529"/>
                </a:lnTo>
                <a:lnTo>
                  <a:pt x="8054" y="13505"/>
                </a:lnTo>
                <a:lnTo>
                  <a:pt x="8614" y="13505"/>
                </a:lnTo>
                <a:lnTo>
                  <a:pt x="8346" y="13991"/>
                </a:lnTo>
                <a:lnTo>
                  <a:pt x="8152" y="14308"/>
                </a:lnTo>
                <a:lnTo>
                  <a:pt x="8079" y="14478"/>
                </a:lnTo>
                <a:lnTo>
                  <a:pt x="8054" y="14575"/>
                </a:lnTo>
                <a:lnTo>
                  <a:pt x="8054" y="14673"/>
                </a:lnTo>
                <a:lnTo>
                  <a:pt x="8054" y="14697"/>
                </a:lnTo>
                <a:lnTo>
                  <a:pt x="8079" y="14721"/>
                </a:lnTo>
                <a:lnTo>
                  <a:pt x="8152" y="14721"/>
                </a:lnTo>
                <a:lnTo>
                  <a:pt x="8273" y="14624"/>
                </a:lnTo>
                <a:lnTo>
                  <a:pt x="8371" y="14502"/>
                </a:lnTo>
                <a:lnTo>
                  <a:pt x="8517" y="14210"/>
                </a:lnTo>
                <a:lnTo>
                  <a:pt x="8882" y="13505"/>
                </a:lnTo>
                <a:lnTo>
                  <a:pt x="9198" y="13505"/>
                </a:lnTo>
                <a:lnTo>
                  <a:pt x="8979" y="13821"/>
                </a:lnTo>
                <a:lnTo>
                  <a:pt x="8784" y="14162"/>
                </a:lnTo>
                <a:lnTo>
                  <a:pt x="8687" y="14332"/>
                </a:lnTo>
                <a:lnTo>
                  <a:pt x="8590" y="14527"/>
                </a:lnTo>
                <a:lnTo>
                  <a:pt x="8517" y="14721"/>
                </a:lnTo>
                <a:lnTo>
                  <a:pt x="8517" y="14819"/>
                </a:lnTo>
                <a:lnTo>
                  <a:pt x="8517" y="14916"/>
                </a:lnTo>
                <a:lnTo>
                  <a:pt x="8541" y="14965"/>
                </a:lnTo>
                <a:lnTo>
                  <a:pt x="8590" y="14989"/>
                </a:lnTo>
                <a:lnTo>
                  <a:pt x="8638" y="14989"/>
                </a:lnTo>
                <a:lnTo>
                  <a:pt x="8687" y="14965"/>
                </a:lnTo>
                <a:lnTo>
                  <a:pt x="8760" y="14916"/>
                </a:lnTo>
                <a:lnTo>
                  <a:pt x="8809" y="14843"/>
                </a:lnTo>
                <a:lnTo>
                  <a:pt x="8906" y="14673"/>
                </a:lnTo>
                <a:lnTo>
                  <a:pt x="9052" y="14308"/>
                </a:lnTo>
                <a:lnTo>
                  <a:pt x="9271" y="13894"/>
                </a:lnTo>
                <a:lnTo>
                  <a:pt x="9514" y="13505"/>
                </a:lnTo>
                <a:lnTo>
                  <a:pt x="9855" y="13505"/>
                </a:lnTo>
                <a:lnTo>
                  <a:pt x="9514" y="14064"/>
                </a:lnTo>
                <a:lnTo>
                  <a:pt x="9320" y="14405"/>
                </a:lnTo>
                <a:lnTo>
                  <a:pt x="9247" y="14575"/>
                </a:lnTo>
                <a:lnTo>
                  <a:pt x="9222" y="14673"/>
                </a:lnTo>
                <a:lnTo>
                  <a:pt x="9222" y="14770"/>
                </a:lnTo>
                <a:lnTo>
                  <a:pt x="9247" y="14819"/>
                </a:lnTo>
                <a:lnTo>
                  <a:pt x="9271" y="14843"/>
                </a:lnTo>
                <a:lnTo>
                  <a:pt x="9320" y="14867"/>
                </a:lnTo>
                <a:lnTo>
                  <a:pt x="9368" y="14843"/>
                </a:lnTo>
                <a:lnTo>
                  <a:pt x="9514" y="14746"/>
                </a:lnTo>
                <a:lnTo>
                  <a:pt x="9612" y="14624"/>
                </a:lnTo>
                <a:lnTo>
                  <a:pt x="9782" y="14332"/>
                </a:lnTo>
                <a:lnTo>
                  <a:pt x="10196" y="13505"/>
                </a:lnTo>
                <a:lnTo>
                  <a:pt x="10293" y="13505"/>
                </a:lnTo>
                <a:lnTo>
                  <a:pt x="9977" y="14137"/>
                </a:lnTo>
                <a:lnTo>
                  <a:pt x="9758" y="14478"/>
                </a:lnTo>
                <a:lnTo>
                  <a:pt x="9685" y="14673"/>
                </a:lnTo>
                <a:lnTo>
                  <a:pt x="9660" y="14770"/>
                </a:lnTo>
                <a:lnTo>
                  <a:pt x="9660" y="14867"/>
                </a:lnTo>
                <a:lnTo>
                  <a:pt x="9660" y="14916"/>
                </a:lnTo>
                <a:lnTo>
                  <a:pt x="9709" y="14940"/>
                </a:lnTo>
                <a:lnTo>
                  <a:pt x="9758" y="14965"/>
                </a:lnTo>
                <a:lnTo>
                  <a:pt x="9806" y="14965"/>
                </a:lnTo>
                <a:lnTo>
                  <a:pt x="9904" y="14916"/>
                </a:lnTo>
                <a:lnTo>
                  <a:pt x="9977" y="14867"/>
                </a:lnTo>
                <a:lnTo>
                  <a:pt x="10098" y="14697"/>
                </a:lnTo>
                <a:lnTo>
                  <a:pt x="10220" y="14527"/>
                </a:lnTo>
                <a:lnTo>
                  <a:pt x="10293" y="14332"/>
                </a:lnTo>
                <a:lnTo>
                  <a:pt x="10390" y="14137"/>
                </a:lnTo>
                <a:lnTo>
                  <a:pt x="10488" y="13943"/>
                </a:lnTo>
                <a:lnTo>
                  <a:pt x="10634" y="13505"/>
                </a:lnTo>
                <a:lnTo>
                  <a:pt x="11023" y="13505"/>
                </a:lnTo>
                <a:lnTo>
                  <a:pt x="10974" y="13553"/>
                </a:lnTo>
                <a:lnTo>
                  <a:pt x="10926" y="13626"/>
                </a:lnTo>
                <a:lnTo>
                  <a:pt x="10828" y="13797"/>
                </a:lnTo>
                <a:lnTo>
                  <a:pt x="10707" y="14113"/>
                </a:lnTo>
                <a:lnTo>
                  <a:pt x="10634" y="14259"/>
                </a:lnTo>
                <a:lnTo>
                  <a:pt x="10585" y="14478"/>
                </a:lnTo>
                <a:lnTo>
                  <a:pt x="10561" y="14600"/>
                </a:lnTo>
                <a:lnTo>
                  <a:pt x="10585" y="14673"/>
                </a:lnTo>
                <a:lnTo>
                  <a:pt x="10634" y="14746"/>
                </a:lnTo>
                <a:lnTo>
                  <a:pt x="10731" y="14770"/>
                </a:lnTo>
                <a:lnTo>
                  <a:pt x="10828" y="14746"/>
                </a:lnTo>
                <a:lnTo>
                  <a:pt x="10926" y="14673"/>
                </a:lnTo>
                <a:lnTo>
                  <a:pt x="10999" y="14575"/>
                </a:lnTo>
                <a:lnTo>
                  <a:pt x="11047" y="14478"/>
                </a:lnTo>
                <a:lnTo>
                  <a:pt x="11120" y="14235"/>
                </a:lnTo>
                <a:lnTo>
                  <a:pt x="11169" y="14040"/>
                </a:lnTo>
                <a:lnTo>
                  <a:pt x="11266" y="13797"/>
                </a:lnTo>
                <a:lnTo>
                  <a:pt x="11291" y="13626"/>
                </a:lnTo>
                <a:lnTo>
                  <a:pt x="11291" y="13553"/>
                </a:lnTo>
                <a:lnTo>
                  <a:pt x="11266" y="13505"/>
                </a:lnTo>
                <a:lnTo>
                  <a:pt x="11704" y="13505"/>
                </a:lnTo>
                <a:lnTo>
                  <a:pt x="11558" y="13870"/>
                </a:lnTo>
                <a:lnTo>
                  <a:pt x="11485" y="14064"/>
                </a:lnTo>
                <a:lnTo>
                  <a:pt x="11412" y="14259"/>
                </a:lnTo>
                <a:lnTo>
                  <a:pt x="11388" y="14356"/>
                </a:lnTo>
                <a:lnTo>
                  <a:pt x="11364" y="14454"/>
                </a:lnTo>
                <a:lnTo>
                  <a:pt x="11388" y="14551"/>
                </a:lnTo>
                <a:lnTo>
                  <a:pt x="11412" y="14648"/>
                </a:lnTo>
                <a:lnTo>
                  <a:pt x="11437" y="14673"/>
                </a:lnTo>
                <a:lnTo>
                  <a:pt x="11461" y="14697"/>
                </a:lnTo>
                <a:lnTo>
                  <a:pt x="11534" y="14673"/>
                </a:lnTo>
                <a:lnTo>
                  <a:pt x="11607" y="14624"/>
                </a:lnTo>
                <a:lnTo>
                  <a:pt x="11680" y="14551"/>
                </a:lnTo>
                <a:lnTo>
                  <a:pt x="11729" y="14454"/>
                </a:lnTo>
                <a:lnTo>
                  <a:pt x="11777" y="14356"/>
                </a:lnTo>
                <a:lnTo>
                  <a:pt x="11826" y="14162"/>
                </a:lnTo>
                <a:lnTo>
                  <a:pt x="11875" y="13967"/>
                </a:lnTo>
                <a:lnTo>
                  <a:pt x="11948" y="13748"/>
                </a:lnTo>
                <a:lnTo>
                  <a:pt x="11996" y="13505"/>
                </a:lnTo>
                <a:close/>
                <a:moveTo>
                  <a:pt x="10658" y="6473"/>
                </a:moveTo>
                <a:lnTo>
                  <a:pt x="10196" y="6546"/>
                </a:lnTo>
                <a:lnTo>
                  <a:pt x="9733" y="6643"/>
                </a:lnTo>
                <a:lnTo>
                  <a:pt x="9271" y="6765"/>
                </a:lnTo>
                <a:lnTo>
                  <a:pt x="8833" y="6935"/>
                </a:lnTo>
                <a:lnTo>
                  <a:pt x="8395" y="7105"/>
                </a:lnTo>
                <a:lnTo>
                  <a:pt x="7981" y="7324"/>
                </a:lnTo>
                <a:lnTo>
                  <a:pt x="7543" y="7592"/>
                </a:lnTo>
                <a:lnTo>
                  <a:pt x="7325" y="7738"/>
                </a:lnTo>
                <a:lnTo>
                  <a:pt x="7130" y="7908"/>
                </a:lnTo>
                <a:lnTo>
                  <a:pt x="6935" y="8078"/>
                </a:lnTo>
                <a:lnTo>
                  <a:pt x="6741" y="8273"/>
                </a:lnTo>
                <a:lnTo>
                  <a:pt x="6595" y="8468"/>
                </a:lnTo>
                <a:lnTo>
                  <a:pt x="6449" y="8687"/>
                </a:lnTo>
                <a:lnTo>
                  <a:pt x="6278" y="8589"/>
                </a:lnTo>
                <a:lnTo>
                  <a:pt x="6108" y="8516"/>
                </a:lnTo>
                <a:lnTo>
                  <a:pt x="5938" y="8468"/>
                </a:lnTo>
                <a:lnTo>
                  <a:pt x="5743" y="8443"/>
                </a:lnTo>
                <a:lnTo>
                  <a:pt x="5354" y="8443"/>
                </a:lnTo>
                <a:lnTo>
                  <a:pt x="5159" y="8468"/>
                </a:lnTo>
                <a:lnTo>
                  <a:pt x="4964" y="8516"/>
                </a:lnTo>
                <a:lnTo>
                  <a:pt x="4575" y="8638"/>
                </a:lnTo>
                <a:lnTo>
                  <a:pt x="4210" y="8784"/>
                </a:lnTo>
                <a:lnTo>
                  <a:pt x="3869" y="8954"/>
                </a:lnTo>
                <a:lnTo>
                  <a:pt x="3553" y="9149"/>
                </a:lnTo>
                <a:lnTo>
                  <a:pt x="3358" y="9295"/>
                </a:lnTo>
                <a:lnTo>
                  <a:pt x="3188" y="9417"/>
                </a:lnTo>
                <a:lnTo>
                  <a:pt x="2847" y="9733"/>
                </a:lnTo>
                <a:lnTo>
                  <a:pt x="2555" y="10098"/>
                </a:lnTo>
                <a:lnTo>
                  <a:pt x="2312" y="10463"/>
                </a:lnTo>
                <a:lnTo>
                  <a:pt x="2093" y="10828"/>
                </a:lnTo>
                <a:lnTo>
                  <a:pt x="1996" y="11047"/>
                </a:lnTo>
                <a:lnTo>
                  <a:pt x="1898" y="11266"/>
                </a:lnTo>
                <a:lnTo>
                  <a:pt x="1825" y="11485"/>
                </a:lnTo>
                <a:lnTo>
                  <a:pt x="1777" y="11728"/>
                </a:lnTo>
                <a:lnTo>
                  <a:pt x="1752" y="11947"/>
                </a:lnTo>
                <a:lnTo>
                  <a:pt x="1777" y="12142"/>
                </a:lnTo>
                <a:lnTo>
                  <a:pt x="1217" y="12191"/>
                </a:lnTo>
                <a:lnTo>
                  <a:pt x="657" y="12215"/>
                </a:lnTo>
                <a:lnTo>
                  <a:pt x="560" y="12239"/>
                </a:lnTo>
                <a:lnTo>
                  <a:pt x="487" y="12239"/>
                </a:lnTo>
                <a:lnTo>
                  <a:pt x="390" y="12264"/>
                </a:lnTo>
                <a:lnTo>
                  <a:pt x="317" y="12288"/>
                </a:lnTo>
                <a:lnTo>
                  <a:pt x="244" y="12312"/>
                </a:lnTo>
                <a:lnTo>
                  <a:pt x="122" y="12410"/>
                </a:lnTo>
                <a:lnTo>
                  <a:pt x="49" y="12556"/>
                </a:lnTo>
                <a:lnTo>
                  <a:pt x="0" y="12726"/>
                </a:lnTo>
                <a:lnTo>
                  <a:pt x="0" y="12896"/>
                </a:lnTo>
                <a:lnTo>
                  <a:pt x="49" y="13067"/>
                </a:lnTo>
                <a:lnTo>
                  <a:pt x="122" y="13237"/>
                </a:lnTo>
                <a:lnTo>
                  <a:pt x="195" y="13310"/>
                </a:lnTo>
                <a:lnTo>
                  <a:pt x="268" y="13383"/>
                </a:lnTo>
                <a:lnTo>
                  <a:pt x="463" y="13505"/>
                </a:lnTo>
                <a:lnTo>
                  <a:pt x="657" y="13578"/>
                </a:lnTo>
                <a:lnTo>
                  <a:pt x="876" y="13602"/>
                </a:lnTo>
                <a:lnTo>
                  <a:pt x="1047" y="13626"/>
                </a:lnTo>
                <a:lnTo>
                  <a:pt x="1047" y="13699"/>
                </a:lnTo>
                <a:lnTo>
                  <a:pt x="1047" y="13772"/>
                </a:lnTo>
                <a:lnTo>
                  <a:pt x="1071" y="13943"/>
                </a:lnTo>
                <a:lnTo>
                  <a:pt x="1168" y="14137"/>
                </a:lnTo>
                <a:lnTo>
                  <a:pt x="1266" y="14308"/>
                </a:lnTo>
                <a:lnTo>
                  <a:pt x="1533" y="14624"/>
                </a:lnTo>
                <a:lnTo>
                  <a:pt x="1752" y="14916"/>
                </a:lnTo>
                <a:lnTo>
                  <a:pt x="2336" y="15816"/>
                </a:lnTo>
                <a:lnTo>
                  <a:pt x="2896" y="16741"/>
                </a:lnTo>
                <a:lnTo>
                  <a:pt x="2945" y="16814"/>
                </a:lnTo>
                <a:lnTo>
                  <a:pt x="3018" y="16862"/>
                </a:lnTo>
                <a:lnTo>
                  <a:pt x="3066" y="16911"/>
                </a:lnTo>
                <a:lnTo>
                  <a:pt x="3115" y="16935"/>
                </a:lnTo>
                <a:lnTo>
                  <a:pt x="3529" y="16984"/>
                </a:lnTo>
                <a:lnTo>
                  <a:pt x="3967" y="17008"/>
                </a:lnTo>
                <a:lnTo>
                  <a:pt x="4405" y="17033"/>
                </a:lnTo>
                <a:lnTo>
                  <a:pt x="4867" y="17008"/>
                </a:lnTo>
                <a:lnTo>
                  <a:pt x="5743" y="16984"/>
                </a:lnTo>
                <a:lnTo>
                  <a:pt x="6619" y="16960"/>
                </a:lnTo>
                <a:lnTo>
                  <a:pt x="10244" y="16935"/>
                </a:lnTo>
                <a:lnTo>
                  <a:pt x="13894" y="16911"/>
                </a:lnTo>
                <a:lnTo>
                  <a:pt x="15524" y="16911"/>
                </a:lnTo>
                <a:lnTo>
                  <a:pt x="16352" y="16862"/>
                </a:lnTo>
                <a:lnTo>
                  <a:pt x="16741" y="16838"/>
                </a:lnTo>
                <a:lnTo>
                  <a:pt x="17155" y="16765"/>
                </a:lnTo>
                <a:lnTo>
                  <a:pt x="17252" y="16838"/>
                </a:lnTo>
                <a:lnTo>
                  <a:pt x="17374" y="16862"/>
                </a:lnTo>
                <a:lnTo>
                  <a:pt x="17422" y="16862"/>
                </a:lnTo>
                <a:lnTo>
                  <a:pt x="17471" y="16838"/>
                </a:lnTo>
                <a:lnTo>
                  <a:pt x="17544" y="16789"/>
                </a:lnTo>
                <a:lnTo>
                  <a:pt x="17593" y="16741"/>
                </a:lnTo>
                <a:lnTo>
                  <a:pt x="17860" y="16303"/>
                </a:lnTo>
                <a:lnTo>
                  <a:pt x="18128" y="15840"/>
                </a:lnTo>
                <a:lnTo>
                  <a:pt x="18663" y="14940"/>
                </a:lnTo>
                <a:lnTo>
                  <a:pt x="18858" y="14648"/>
                </a:lnTo>
                <a:lnTo>
                  <a:pt x="19101" y="14308"/>
                </a:lnTo>
                <a:lnTo>
                  <a:pt x="19199" y="14137"/>
                </a:lnTo>
                <a:lnTo>
                  <a:pt x="19272" y="13943"/>
                </a:lnTo>
                <a:lnTo>
                  <a:pt x="19320" y="13772"/>
                </a:lnTo>
                <a:lnTo>
                  <a:pt x="19320" y="13602"/>
                </a:lnTo>
                <a:lnTo>
                  <a:pt x="19539" y="13578"/>
                </a:lnTo>
                <a:lnTo>
                  <a:pt x="19734" y="13529"/>
                </a:lnTo>
                <a:lnTo>
                  <a:pt x="19929" y="13456"/>
                </a:lnTo>
                <a:lnTo>
                  <a:pt x="20075" y="13334"/>
                </a:lnTo>
                <a:lnTo>
                  <a:pt x="20221" y="13188"/>
                </a:lnTo>
                <a:lnTo>
                  <a:pt x="20318" y="13018"/>
                </a:lnTo>
                <a:lnTo>
                  <a:pt x="20391" y="12823"/>
                </a:lnTo>
                <a:lnTo>
                  <a:pt x="20415" y="12629"/>
                </a:lnTo>
                <a:lnTo>
                  <a:pt x="20391" y="12580"/>
                </a:lnTo>
                <a:lnTo>
                  <a:pt x="20367" y="12531"/>
                </a:lnTo>
                <a:lnTo>
                  <a:pt x="20269" y="12434"/>
                </a:lnTo>
                <a:lnTo>
                  <a:pt x="20123" y="12361"/>
                </a:lnTo>
                <a:lnTo>
                  <a:pt x="19929" y="12288"/>
                </a:lnTo>
                <a:lnTo>
                  <a:pt x="19661" y="12215"/>
                </a:lnTo>
                <a:lnTo>
                  <a:pt x="19345" y="12166"/>
                </a:lnTo>
                <a:lnTo>
                  <a:pt x="18615" y="12093"/>
                </a:lnTo>
                <a:lnTo>
                  <a:pt x="18542" y="11850"/>
                </a:lnTo>
                <a:lnTo>
                  <a:pt x="18444" y="11607"/>
                </a:lnTo>
                <a:lnTo>
                  <a:pt x="18298" y="11388"/>
                </a:lnTo>
                <a:lnTo>
                  <a:pt x="18152" y="11169"/>
                </a:lnTo>
                <a:lnTo>
                  <a:pt x="17982" y="10974"/>
                </a:lnTo>
                <a:lnTo>
                  <a:pt x="17812" y="10804"/>
                </a:lnTo>
                <a:lnTo>
                  <a:pt x="17617" y="10633"/>
                </a:lnTo>
                <a:lnTo>
                  <a:pt x="17398" y="10463"/>
                </a:lnTo>
                <a:lnTo>
                  <a:pt x="17203" y="10366"/>
                </a:lnTo>
                <a:lnTo>
                  <a:pt x="16984" y="10244"/>
                </a:lnTo>
                <a:lnTo>
                  <a:pt x="16741" y="10147"/>
                </a:lnTo>
                <a:lnTo>
                  <a:pt x="16473" y="10074"/>
                </a:lnTo>
                <a:lnTo>
                  <a:pt x="16181" y="10025"/>
                </a:lnTo>
                <a:lnTo>
                  <a:pt x="15914" y="10001"/>
                </a:lnTo>
                <a:lnTo>
                  <a:pt x="15670" y="10025"/>
                </a:lnTo>
                <a:lnTo>
                  <a:pt x="15549" y="10049"/>
                </a:lnTo>
                <a:lnTo>
                  <a:pt x="15451" y="10098"/>
                </a:lnTo>
                <a:lnTo>
                  <a:pt x="15403" y="9733"/>
                </a:lnTo>
                <a:lnTo>
                  <a:pt x="15330" y="9392"/>
                </a:lnTo>
                <a:lnTo>
                  <a:pt x="15208" y="9052"/>
                </a:lnTo>
                <a:lnTo>
                  <a:pt x="15062" y="8735"/>
                </a:lnTo>
                <a:lnTo>
                  <a:pt x="14892" y="8443"/>
                </a:lnTo>
                <a:lnTo>
                  <a:pt x="14673" y="8151"/>
                </a:lnTo>
                <a:lnTo>
                  <a:pt x="14454" y="7884"/>
                </a:lnTo>
                <a:lnTo>
                  <a:pt x="14186" y="7640"/>
                </a:lnTo>
                <a:lnTo>
                  <a:pt x="13919" y="7421"/>
                </a:lnTo>
                <a:lnTo>
                  <a:pt x="13627" y="7227"/>
                </a:lnTo>
                <a:lnTo>
                  <a:pt x="13310" y="7032"/>
                </a:lnTo>
                <a:lnTo>
                  <a:pt x="12994" y="6886"/>
                </a:lnTo>
                <a:lnTo>
                  <a:pt x="12653" y="6740"/>
                </a:lnTo>
                <a:lnTo>
                  <a:pt x="12288" y="6643"/>
                </a:lnTo>
                <a:lnTo>
                  <a:pt x="11948" y="6546"/>
                </a:lnTo>
                <a:lnTo>
                  <a:pt x="11583" y="6497"/>
                </a:lnTo>
                <a:lnTo>
                  <a:pt x="11120" y="6473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00" name="Shape 800"/>
          <p:cNvSpPr/>
          <p:nvPr/>
        </p:nvSpPr>
        <p:spPr>
          <a:xfrm>
            <a:off x="3227673" y="4398486"/>
            <a:ext cx="344085" cy="416403"/>
          </a:xfrm>
          <a:custGeom>
            <a:avLst/>
            <a:gdLst/>
            <a:ahLst/>
            <a:cxnLst/>
            <a:rect l="0" t="0" r="0" b="0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01" name="Shape 801"/>
          <p:cNvSpPr/>
          <p:nvPr/>
        </p:nvSpPr>
        <p:spPr>
          <a:xfrm>
            <a:off x="3742431" y="4393700"/>
            <a:ext cx="494054" cy="448311"/>
          </a:xfrm>
          <a:custGeom>
            <a:avLst/>
            <a:gdLst/>
            <a:ahLst/>
            <a:cxnLst/>
            <a:rect l="0" t="0" r="0" b="0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02" name="Shape 802"/>
          <p:cNvSpPr/>
          <p:nvPr/>
        </p:nvSpPr>
        <p:spPr>
          <a:xfrm>
            <a:off x="4336411" y="4386772"/>
            <a:ext cx="485006" cy="464265"/>
          </a:xfrm>
          <a:custGeom>
            <a:avLst/>
            <a:gdLst/>
            <a:ahLst/>
            <a:cxnLst/>
            <a:rect l="0" t="0" r="0" b="0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03" name="Shape 803"/>
          <p:cNvSpPr/>
          <p:nvPr/>
        </p:nvSpPr>
        <p:spPr>
          <a:xfrm>
            <a:off x="4946346" y="4497923"/>
            <a:ext cx="431308" cy="249955"/>
          </a:xfrm>
          <a:custGeom>
            <a:avLst/>
            <a:gdLst/>
            <a:ahLst/>
            <a:cxnLst/>
            <a:rect l="0" t="0" r="0" b="0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04" name="Shape 804"/>
          <p:cNvSpPr/>
          <p:nvPr/>
        </p:nvSpPr>
        <p:spPr>
          <a:xfrm>
            <a:off x="5591924" y="4452182"/>
            <a:ext cx="321749" cy="353133"/>
          </a:xfrm>
          <a:custGeom>
            <a:avLst/>
            <a:gdLst/>
            <a:ahLst/>
            <a:cxnLst/>
            <a:rect l="0" t="0" r="0" b="0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05" name="Shape 805"/>
          <p:cNvSpPr/>
          <p:nvPr/>
        </p:nvSpPr>
        <p:spPr>
          <a:xfrm>
            <a:off x="6350991" y="1877604"/>
            <a:ext cx="458408" cy="451502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6" name="Shape 806"/>
          <p:cNvSpPr/>
          <p:nvPr/>
        </p:nvSpPr>
        <p:spPr>
          <a:xfrm>
            <a:off x="7244611" y="1877594"/>
            <a:ext cx="1104910" cy="1088367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7" name="Shape 807"/>
          <p:cNvSpPr/>
          <p:nvPr/>
        </p:nvSpPr>
        <p:spPr>
          <a:xfrm>
            <a:off x="6535708" y="2088457"/>
            <a:ext cx="436619" cy="266980"/>
          </a:xfrm>
          <a:custGeom>
            <a:avLst/>
            <a:gdLst/>
            <a:ahLst/>
            <a:cxnLst/>
            <a:rect l="0" t="0" r="0" b="0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8" name="Shape 808"/>
          <p:cNvSpPr/>
          <p:nvPr/>
        </p:nvSpPr>
        <p:spPr>
          <a:xfrm>
            <a:off x="7689846" y="2385854"/>
            <a:ext cx="1052391" cy="643569"/>
          </a:xfrm>
          <a:custGeom>
            <a:avLst/>
            <a:gdLst/>
            <a:ahLst/>
            <a:cxnLst/>
            <a:rect l="0" t="0" r="0" b="0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781"/>
          <p:cNvSpPr/>
          <p:nvPr/>
        </p:nvSpPr>
        <p:spPr>
          <a:xfrm>
            <a:off x="3782900" y="3304105"/>
            <a:ext cx="396733" cy="292507"/>
          </a:xfrm>
          <a:custGeom>
            <a:avLst/>
            <a:gdLst/>
            <a:ahLst/>
            <a:cxnLst/>
            <a:rect l="0" t="0" r="0" b="0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7565" r="833" b="8714"/>
          <a:stretch/>
        </p:blipFill>
        <p:spPr bwMode="auto">
          <a:xfrm>
            <a:off x="0" y="0"/>
            <a:ext cx="916829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103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7952" r="8861" b="10241"/>
          <a:stretch/>
        </p:blipFill>
        <p:spPr bwMode="auto">
          <a:xfrm>
            <a:off x="0" y="713653"/>
            <a:ext cx="6752492" cy="364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698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9" t="7594" r="23294" b="17554"/>
          <a:stretch/>
        </p:blipFill>
        <p:spPr bwMode="auto">
          <a:xfrm>
            <a:off x="0" y="130628"/>
            <a:ext cx="6401237" cy="486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082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2" t="6430" r="22805" b="12485"/>
          <a:stretch/>
        </p:blipFill>
        <p:spPr bwMode="auto">
          <a:xfrm>
            <a:off x="3938954" y="929891"/>
            <a:ext cx="5205046" cy="421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t="5014" r="21635" b="9358"/>
          <a:stretch/>
        </p:blipFill>
        <p:spPr bwMode="auto">
          <a:xfrm>
            <a:off x="0" y="0"/>
            <a:ext cx="5235191" cy="437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534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t="5498" r="22137" b="9272"/>
          <a:stretch/>
        </p:blipFill>
        <p:spPr bwMode="auto">
          <a:xfrm>
            <a:off x="0" y="291403"/>
            <a:ext cx="6277485" cy="463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553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110951"/>
            <a:ext cx="6858000" cy="692497"/>
          </a:xfrm>
          <a:prstGeom prst="rect">
            <a:avLst/>
          </a:prstGeom>
          <a:noFill/>
          <a:ln w="127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584200" latinLnBrk="1" hangingPunct="0"/>
            <a:r>
              <a:rPr lang="ru-RU" sz="2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«</a:t>
            </a:r>
            <a:r>
              <a:rPr lang="ru-RU" sz="2000" dirty="0" err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Обласна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dirty="0" err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електронна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 школа</a:t>
            </a:r>
            <a:br>
              <a:rPr lang="ru-RU" sz="2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«Школа, </a:t>
            </a:r>
            <a:r>
              <a:rPr lang="ru-RU" sz="2000" dirty="0" err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відкрита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 для </a:t>
            </a:r>
            <a:r>
              <a:rPr lang="ru-RU" sz="2000" dirty="0" err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всіх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»</a:t>
            </a:r>
            <a:endParaRPr lang="ru-RU" sz="2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186" y="1252330"/>
            <a:ext cx="3683667" cy="39298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67" y="1222513"/>
            <a:ext cx="3683667" cy="3929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63852" y="4581488"/>
            <a:ext cx="55661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458" latinLnBrk="1" hangingPunct="0"/>
            <a:fld id="{20463FA2-F33E-DA4D-9145-4BD3A6005529}" type="slidenum">
              <a:rPr lang="en-US" sz="2400">
                <a:solidFill>
                  <a:schemeClr val="bg1"/>
                </a:solidFill>
              </a:rPr>
              <a:pPr defTabSz="825458" latinLnBrk="1" hangingPunct="0"/>
              <a:t>9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Oval 5"/>
          <p:cNvSpPr/>
          <p:nvPr/>
        </p:nvSpPr>
        <p:spPr>
          <a:xfrm>
            <a:off x="1617452" y="1389032"/>
            <a:ext cx="5914068" cy="2536865"/>
          </a:xfrm>
          <a:prstGeom prst="roundRect">
            <a:avLst/>
          </a:prstGeom>
          <a:noFill/>
          <a:ln w="127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584171" latinLnBrk="1" hangingPunct="0"/>
            <a:r>
              <a:rPr lang="ru-RU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НАУКОВО-ПЕДАГОГІЧНИЙ </a:t>
            </a:r>
            <a:r>
              <a:rPr lang="ru-RU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en-US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Передбачає створення додаткового освітнього ресурсу </a:t>
            </a:r>
            <a:r>
              <a:rPr lang="en-US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учнів, які мають особливі освітні </a:t>
            </a:r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</a:t>
            </a:r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навчаються вдома, вчаться за дистанційною формою.</a:t>
            </a:r>
          </a:p>
          <a:p>
            <a:pPr defTabSz="584171" latinLnBrk="1" hangingPunct="0"/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ja-JP" sz="1800" dirty="0"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84171" latinLnBrk="1" hangingPunct="0"/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в проекті залучаються кращі вчителі шкіл, що розробляють навчальні </a:t>
            </a:r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 </a:t>
            </a:r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дистанційні курси, </a:t>
            </a:r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проводять </a:t>
            </a:r>
            <a:r>
              <a:rPr lang="uk-UA" altLang="ja-JP" sz="18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консультації.</a:t>
            </a:r>
            <a:endParaRPr lang="ru-RU" altLang="ja-JP" sz="1800" dirty="0"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2094" y="4581678"/>
            <a:ext cx="55661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458" latinLnBrk="1" hangingPunct="0"/>
            <a:fld id="{20463FA2-F33E-DA4D-9145-4BD3A6005529}" type="slidenum">
              <a:rPr lang="en-US" sz="2400">
                <a:solidFill>
                  <a:schemeClr val="bg1"/>
                </a:solidFill>
              </a:rPr>
              <a:pPr defTabSz="825458" latinLnBrk="1" hangingPunct="0"/>
              <a:t>9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65" y="0"/>
            <a:ext cx="1105135" cy="110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25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System.Storyboarding.Backgrounds.WebBrowser" Revision="1" Stencil="System.Storyboarding.Backgrounds" StencilVersion="0.1"/>
</Control>
</file>

<file path=customXml/item2.xml><?xml version="1.0" encoding="utf-8"?>
<Control xmlns="http://schemas.microsoft.com/VisualStudio/2011/storyboarding/control">
  <Id Name="System.Storyboarding.Backgrounds.WebBrowser" Revision="1" Stencil="System.Storyboarding.Backgrounds" StencilVersion="0.1"/>
</Control>
</file>

<file path=customXml/item3.xml><?xml version="1.0" encoding="utf-8"?>
<Control xmlns="http://schemas.microsoft.com/VisualStudio/2011/storyboarding/control">
  <Id Name="System.Storyboarding.Backgrounds.WebBrowser" Revision="1" Stencil="System.Storyboarding.Backgrounds" StencilVersion="0.1"/>
</Control>
</file>

<file path=customXml/item4.xml><?xml version="1.0" encoding="utf-8"?>
<Control xmlns="http://schemas.microsoft.com/VisualStudio/2011/storyboarding/control">
  <Id Name="System.Storyboarding.Backgrounds.WebBrowser" Revision="1" Stencil="System.Storyboarding.Backgrounds" StencilVersion="0.1"/>
</Control>
</file>

<file path=customXml/item5.xml><?xml version="1.0" encoding="utf-8"?>
<Control xmlns="http://schemas.microsoft.com/VisualStudio/2011/storyboarding/control">
  <Id Name="System.Storyboarding.Backgrounds.WebBrowser" Revision="1" Stencil="System.Storyboarding.Backgrounds" StencilVersion="0.1"/>
</Control>
</file>

<file path=customXml/item6.xml><?xml version="1.0" encoding="utf-8"?>
<Control xmlns="http://schemas.microsoft.com/VisualStudio/2011/storyboarding/control">
  <Id Name="System.Storyboarding.Backgrounds.WebBrowser" Revision="1" Stencil="System.Storyboarding.Backgrounds" StencilVersion="0.1"/>
</Control>
</file>

<file path=customXml/item7.xml><?xml version="1.0" encoding="utf-8"?>
<Control xmlns="http://schemas.microsoft.com/VisualStudio/2011/storyboarding/control">
  <Id Name="System.Storyboarding.Backgrounds.WebBrowser" Revision="1" Stencil="System.Storyboarding.Backgrounds" StencilVersion="0.1"/>
</Control>
</file>

<file path=customXml/item8.xml><?xml version="1.0" encoding="utf-8"?>
<Control xmlns="http://schemas.microsoft.com/VisualStudio/2011/storyboarding/control">
  <Id Name="System.Storyboarding.Backgrounds.WebBrowser" Revision="1" Stencil="System.Storyboarding.Backgrounds" StencilVersion="0.1"/>
</Control>
</file>

<file path=customXml/item9.xml><?xml version="1.0" encoding="utf-8"?>
<Control xmlns="http://schemas.microsoft.com/VisualStudio/2011/storyboarding/control">
  <Id Name="System.Storyboarding.Backgrounds.WebBrowser" Revision="1" Stencil="System.Storyboarding.Backgrounds" StencilVersion="0.1"/>
</Control>
</file>

<file path=customXml/itemProps1.xml><?xml version="1.0" encoding="utf-8"?>
<ds:datastoreItem xmlns:ds="http://schemas.openxmlformats.org/officeDocument/2006/customXml" ds:itemID="{416C3549-7A1D-495B-8AB9-2EA0B4B9470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B9F67826-ACEB-4AE5-8434-541665B54D82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5097762C-D4F5-4DB0-BF13-2CA7C5EF3C4B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04070ACE-71B1-44BC-833E-2550D9752CF0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002747A6-D6DB-4100-9BA6-9D767E7094F9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34BCCDD9-285F-4BD4-BE6A-95C90163BF41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41EC9AAD-545C-4A13-87F0-9BF28E5F9422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C5AD57A5-8957-40FD-B59F-2A8E9A57F751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C1F59109-599A-448A-9264-2B7F8D305BFD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442</Words>
  <Application>Microsoft Office PowerPoint</Application>
  <PresentationFormat>Экран (16:9)</PresentationFormat>
  <Paragraphs>139</Paragraphs>
  <Slides>31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Times New Roman</vt:lpstr>
      <vt:lpstr>Gill Sans</vt:lpstr>
      <vt:lpstr>Segoe UI</vt:lpstr>
      <vt:lpstr>Gill Sans Light</vt:lpstr>
      <vt:lpstr>Sniglet</vt:lpstr>
      <vt:lpstr>Dosis</vt:lpstr>
      <vt:lpstr>Wingdings</vt:lpstr>
      <vt:lpstr>Friar template</vt:lpstr>
      <vt:lpstr>Регіональні проекти Дніпропетровщини у галузі  дистанційного навчання </vt:lpstr>
      <vt:lpstr>Ситуація в Україні</vt:lpstr>
      <vt:lpstr>Кращі практики використання можливостей платформи «Класна оцінка» у Дніпропетровщині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Правові засади впровадження дистанційного навчання</vt:lpstr>
      <vt:lpstr>Професійний портфель сучасної освіти</vt:lpstr>
      <vt:lpstr>Презентация PowerPoint</vt:lpstr>
      <vt:lpstr>Ідентифікація моделей</vt:lpstr>
      <vt:lpstr>Вектор руху </vt:lpstr>
      <vt:lpstr>Планування заходів</vt:lpstr>
      <vt:lpstr>Наукові дослідження</vt:lpstr>
      <vt:lpstr>Конкурси, фестивалі                                           Вчимося один у одного</vt:lpstr>
      <vt:lpstr>Моніторингові дослідження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Стратегічні напрямки   науково-дослідної роботи у 2017 році.  Ідентифікація моделей STEМ-освіти.</dc:title>
  <cp:lastModifiedBy>user</cp:lastModifiedBy>
  <cp:revision>37</cp:revision>
  <dcterms:modified xsi:type="dcterms:W3CDTF">2017-06-15T01:41:32Z</dcterms:modified>
</cp:coreProperties>
</file>